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91" r:id="rId5"/>
  </p:sldMasterIdLst>
  <p:notesMasterIdLst>
    <p:notesMasterId r:id="rId23"/>
  </p:notesMasterIdLst>
  <p:handoutMasterIdLst>
    <p:handoutMasterId r:id="rId24"/>
  </p:handoutMasterIdLst>
  <p:sldIdLst>
    <p:sldId id="256" r:id="rId6"/>
    <p:sldId id="300" r:id="rId7"/>
    <p:sldId id="269" r:id="rId8"/>
    <p:sldId id="319" r:id="rId9"/>
    <p:sldId id="317" r:id="rId10"/>
    <p:sldId id="293" r:id="rId11"/>
    <p:sldId id="308" r:id="rId12"/>
    <p:sldId id="318" r:id="rId13"/>
    <p:sldId id="310" r:id="rId14"/>
    <p:sldId id="320" r:id="rId15"/>
    <p:sldId id="321" r:id="rId16"/>
    <p:sldId id="305" r:id="rId17"/>
    <p:sldId id="315" r:id="rId18"/>
    <p:sldId id="285" r:id="rId19"/>
    <p:sldId id="276" r:id="rId20"/>
    <p:sldId id="268" r:id="rId21"/>
    <p:sldId id="316" r:id="rId2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52"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EAE9"/>
    <a:srgbClr val="FFD3C2"/>
    <a:srgbClr val="FFEEB7"/>
    <a:srgbClr val="E2C09F"/>
    <a:srgbClr val="55736D"/>
    <a:srgbClr val="EBB991"/>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8693" autoAdjust="0"/>
  </p:normalViewPr>
  <p:slideViewPr>
    <p:cSldViewPr snapToGrid="0">
      <p:cViewPr varScale="1">
        <p:scale>
          <a:sx n="59" d="100"/>
          <a:sy n="59" d="100"/>
        </p:scale>
        <p:origin x="682" y="58"/>
      </p:cViewPr>
      <p:guideLst>
        <p:guide orient="horz" pos="1752"/>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AA1E55-361E-406E-9782-BAFDE5876565}" type="doc">
      <dgm:prSet loTypeId="urn:microsoft.com/office/officeart/2005/8/layout/arrow5" loCatId="relationship" qsTypeId="urn:microsoft.com/office/officeart/2005/8/quickstyle/3d9" qsCatId="3D" csTypeId="urn:microsoft.com/office/officeart/2005/8/colors/accent5_3" csCatId="accent5" phldr="1"/>
      <dgm:spPr/>
      <dgm:t>
        <a:bodyPr/>
        <a:lstStyle/>
        <a:p>
          <a:endParaRPr lang="en-US"/>
        </a:p>
      </dgm:t>
    </dgm:pt>
    <dgm:pt modelId="{E1CD029A-0E25-4299-802A-939B8F8D1628}">
      <dgm:prSet phldrT="[Text]"/>
      <dgm:spPr/>
      <dgm:t>
        <a:bodyPr/>
        <a:lstStyle/>
        <a:p>
          <a:r>
            <a:rPr lang="en-US" b="1" dirty="0">
              <a:solidFill>
                <a:schemeClr val="bg2">
                  <a:lumMod val="25000"/>
                </a:schemeClr>
              </a:solidFill>
            </a:rPr>
            <a:t>Epigenetics</a:t>
          </a:r>
        </a:p>
      </dgm:t>
    </dgm:pt>
    <dgm:pt modelId="{A427F4A6-18EE-4F9B-B730-D5114223F86B}" type="parTrans" cxnId="{63FF794A-9780-404D-B473-3B125A07FB40}">
      <dgm:prSet/>
      <dgm:spPr/>
      <dgm:t>
        <a:bodyPr/>
        <a:lstStyle/>
        <a:p>
          <a:endParaRPr lang="en-US"/>
        </a:p>
      </dgm:t>
    </dgm:pt>
    <dgm:pt modelId="{30A396C2-C8CF-4CA1-968A-338873CEC994}" type="sibTrans" cxnId="{63FF794A-9780-404D-B473-3B125A07FB40}">
      <dgm:prSet/>
      <dgm:spPr/>
      <dgm:t>
        <a:bodyPr/>
        <a:lstStyle/>
        <a:p>
          <a:endParaRPr lang="en-US"/>
        </a:p>
      </dgm:t>
    </dgm:pt>
    <dgm:pt modelId="{18096C10-61F9-4B38-BC24-B44BACC02C45}">
      <dgm:prSet phldrT="[Text]"/>
      <dgm:spPr/>
      <dgm:t>
        <a:bodyPr/>
        <a:lstStyle/>
        <a:p>
          <a:r>
            <a:rPr lang="en-US" b="1" dirty="0">
              <a:solidFill>
                <a:schemeClr val="bg2">
                  <a:lumMod val="25000"/>
                </a:schemeClr>
              </a:solidFill>
            </a:rPr>
            <a:t>Mirror Neurons</a:t>
          </a:r>
        </a:p>
      </dgm:t>
    </dgm:pt>
    <dgm:pt modelId="{ACA63A49-13C5-489B-9F0D-53F015CDE604}" type="parTrans" cxnId="{7D8F3D1A-4501-417D-9B87-A5F8410A51D5}">
      <dgm:prSet/>
      <dgm:spPr/>
      <dgm:t>
        <a:bodyPr/>
        <a:lstStyle/>
        <a:p>
          <a:endParaRPr lang="en-US"/>
        </a:p>
      </dgm:t>
    </dgm:pt>
    <dgm:pt modelId="{5A822138-5053-4B90-807F-D2B9E14988AD}" type="sibTrans" cxnId="{7D8F3D1A-4501-417D-9B87-A5F8410A51D5}">
      <dgm:prSet/>
      <dgm:spPr/>
      <dgm:t>
        <a:bodyPr/>
        <a:lstStyle/>
        <a:p>
          <a:endParaRPr lang="en-US"/>
        </a:p>
      </dgm:t>
    </dgm:pt>
    <dgm:pt modelId="{1EAE3142-23B2-49E1-91CB-347475A5CCC6}" type="pres">
      <dgm:prSet presAssocID="{68AA1E55-361E-406E-9782-BAFDE5876565}" presName="diagram" presStyleCnt="0">
        <dgm:presLayoutVars>
          <dgm:dir/>
          <dgm:resizeHandles val="exact"/>
        </dgm:presLayoutVars>
      </dgm:prSet>
      <dgm:spPr/>
    </dgm:pt>
    <dgm:pt modelId="{9F758DFE-2821-4AFE-8828-0603EB9B2BCC}" type="pres">
      <dgm:prSet presAssocID="{E1CD029A-0E25-4299-802A-939B8F8D1628}" presName="arrow" presStyleLbl="node1" presStyleIdx="0" presStyleCnt="2" custRadScaleRad="104031">
        <dgm:presLayoutVars>
          <dgm:bulletEnabled val="1"/>
        </dgm:presLayoutVars>
      </dgm:prSet>
      <dgm:spPr/>
    </dgm:pt>
    <dgm:pt modelId="{5030AEB0-FEBF-4970-BFFC-0117C5BF581D}" type="pres">
      <dgm:prSet presAssocID="{18096C10-61F9-4B38-BC24-B44BACC02C45}" presName="arrow" presStyleLbl="node1" presStyleIdx="1" presStyleCnt="2">
        <dgm:presLayoutVars>
          <dgm:bulletEnabled val="1"/>
        </dgm:presLayoutVars>
      </dgm:prSet>
      <dgm:spPr/>
    </dgm:pt>
  </dgm:ptLst>
  <dgm:cxnLst>
    <dgm:cxn modelId="{7D8F3D1A-4501-417D-9B87-A5F8410A51D5}" srcId="{68AA1E55-361E-406E-9782-BAFDE5876565}" destId="{18096C10-61F9-4B38-BC24-B44BACC02C45}" srcOrd="1" destOrd="0" parTransId="{ACA63A49-13C5-489B-9F0D-53F015CDE604}" sibTransId="{5A822138-5053-4B90-807F-D2B9E14988AD}"/>
    <dgm:cxn modelId="{13599D2F-6ECE-4375-B7C6-560F01592254}" type="presOf" srcId="{68AA1E55-361E-406E-9782-BAFDE5876565}" destId="{1EAE3142-23B2-49E1-91CB-347475A5CCC6}" srcOrd="0" destOrd="0" presId="urn:microsoft.com/office/officeart/2005/8/layout/arrow5"/>
    <dgm:cxn modelId="{63FF794A-9780-404D-B473-3B125A07FB40}" srcId="{68AA1E55-361E-406E-9782-BAFDE5876565}" destId="{E1CD029A-0E25-4299-802A-939B8F8D1628}" srcOrd="0" destOrd="0" parTransId="{A427F4A6-18EE-4F9B-B730-D5114223F86B}" sibTransId="{30A396C2-C8CF-4CA1-968A-338873CEC994}"/>
    <dgm:cxn modelId="{7DA509BB-299A-47B6-9EA8-A64A6EDC6401}" type="presOf" srcId="{E1CD029A-0E25-4299-802A-939B8F8D1628}" destId="{9F758DFE-2821-4AFE-8828-0603EB9B2BCC}" srcOrd="0" destOrd="0" presId="urn:microsoft.com/office/officeart/2005/8/layout/arrow5"/>
    <dgm:cxn modelId="{EB83C5FA-ADA4-43BD-B3A2-F04CFF6085A4}" type="presOf" srcId="{18096C10-61F9-4B38-BC24-B44BACC02C45}" destId="{5030AEB0-FEBF-4970-BFFC-0117C5BF581D}" srcOrd="0" destOrd="0" presId="urn:microsoft.com/office/officeart/2005/8/layout/arrow5"/>
    <dgm:cxn modelId="{0D555066-235A-4F45-A764-51585DB9C909}" type="presParOf" srcId="{1EAE3142-23B2-49E1-91CB-347475A5CCC6}" destId="{9F758DFE-2821-4AFE-8828-0603EB9B2BCC}" srcOrd="0" destOrd="0" presId="urn:microsoft.com/office/officeart/2005/8/layout/arrow5"/>
    <dgm:cxn modelId="{AECD36F5-A331-4FD7-AC1A-388182615C54}" type="presParOf" srcId="{1EAE3142-23B2-49E1-91CB-347475A5CCC6}" destId="{5030AEB0-FEBF-4970-BFFC-0117C5BF581D}" srcOrd="1" destOrd="0" presId="urn:microsoft.com/office/officeart/2005/8/layout/arrow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358847-AC2F-4579-96E4-15A4F3CCF5BE}"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4952800E-CF07-4FAD-A755-F301811A0B52}">
      <dgm:prSet phldrT="[Text]"/>
      <dgm:spPr>
        <a:solidFill>
          <a:schemeClr val="tx2">
            <a:lumMod val="60000"/>
            <a:lumOff val="40000"/>
          </a:schemeClr>
        </a:solidFill>
      </dgm:spPr>
      <dgm:t>
        <a:bodyPr/>
        <a:lstStyle/>
        <a:p>
          <a:r>
            <a:rPr lang="en-US" b="1" dirty="0"/>
            <a:t>Process Previous Trauma</a:t>
          </a:r>
        </a:p>
      </dgm:t>
    </dgm:pt>
    <dgm:pt modelId="{28FC8755-E331-4CFB-B9DC-C97B830EFEAF}" type="parTrans" cxnId="{91D784E4-9378-4516-8167-702E64750045}">
      <dgm:prSet/>
      <dgm:spPr/>
      <dgm:t>
        <a:bodyPr/>
        <a:lstStyle/>
        <a:p>
          <a:endParaRPr lang="en-US"/>
        </a:p>
      </dgm:t>
    </dgm:pt>
    <dgm:pt modelId="{2F01A928-307D-4A0B-9466-A766469E2A35}" type="sibTrans" cxnId="{91D784E4-9378-4516-8167-702E64750045}">
      <dgm:prSet/>
      <dgm:spPr/>
      <dgm:t>
        <a:bodyPr/>
        <a:lstStyle/>
        <a:p>
          <a:endParaRPr lang="en-US"/>
        </a:p>
      </dgm:t>
    </dgm:pt>
    <dgm:pt modelId="{E8B27CCD-AD08-487A-8325-D1C0D21BBF97}">
      <dgm:prSet phldrT="[Text]" phldr="1"/>
      <dgm:spPr/>
      <dgm:t>
        <a:bodyPr/>
        <a:lstStyle/>
        <a:p>
          <a:endParaRPr lang="en-US"/>
        </a:p>
      </dgm:t>
    </dgm:pt>
    <dgm:pt modelId="{6F6134D3-BE26-4DFE-9E9A-1DD66CC6D67A}" type="parTrans" cxnId="{1D684653-316F-46D3-B87A-1836D9B17B88}">
      <dgm:prSet/>
      <dgm:spPr/>
      <dgm:t>
        <a:bodyPr/>
        <a:lstStyle/>
        <a:p>
          <a:endParaRPr lang="en-US"/>
        </a:p>
      </dgm:t>
    </dgm:pt>
    <dgm:pt modelId="{7C190790-81DD-4231-BACC-7DE9AAB7AA8A}" type="sibTrans" cxnId="{1D684653-316F-46D3-B87A-1836D9B17B88}">
      <dgm:prSet/>
      <dgm:spPr/>
      <dgm:t>
        <a:bodyPr/>
        <a:lstStyle/>
        <a:p>
          <a:endParaRPr lang="en-US"/>
        </a:p>
      </dgm:t>
    </dgm:pt>
    <dgm:pt modelId="{9AEFB74E-5670-4403-8EEC-F19D68AEDB0F}">
      <dgm:prSet phldrT="[Text]" phldr="1"/>
      <dgm:spPr/>
      <dgm:t>
        <a:bodyPr/>
        <a:lstStyle/>
        <a:p>
          <a:endParaRPr lang="en-US"/>
        </a:p>
      </dgm:t>
    </dgm:pt>
    <dgm:pt modelId="{14C57F6E-4A45-442F-9F7D-7FBCD846439B}" type="parTrans" cxnId="{92728EB6-D1BD-4EFA-A6F5-18B343BC4F87}">
      <dgm:prSet/>
      <dgm:spPr/>
      <dgm:t>
        <a:bodyPr/>
        <a:lstStyle/>
        <a:p>
          <a:endParaRPr lang="en-US"/>
        </a:p>
      </dgm:t>
    </dgm:pt>
    <dgm:pt modelId="{6151341F-EF16-40C9-B6F6-277156995811}" type="sibTrans" cxnId="{92728EB6-D1BD-4EFA-A6F5-18B343BC4F87}">
      <dgm:prSet/>
      <dgm:spPr/>
      <dgm:t>
        <a:bodyPr/>
        <a:lstStyle/>
        <a:p>
          <a:endParaRPr lang="en-US"/>
        </a:p>
      </dgm:t>
    </dgm:pt>
    <dgm:pt modelId="{B2DD1012-E485-4390-B64E-BD5767041EFA}">
      <dgm:prSet phldrT="[Text]" phldr="1"/>
      <dgm:spPr/>
      <dgm:t>
        <a:bodyPr/>
        <a:lstStyle/>
        <a:p>
          <a:endParaRPr lang="en-US"/>
        </a:p>
      </dgm:t>
    </dgm:pt>
    <dgm:pt modelId="{7ED951A7-DE15-4078-A1B4-0B44B2FA837F}" type="parTrans" cxnId="{6520A996-1C09-4061-AC6A-F08A6575EF2C}">
      <dgm:prSet/>
      <dgm:spPr/>
      <dgm:t>
        <a:bodyPr/>
        <a:lstStyle/>
        <a:p>
          <a:endParaRPr lang="en-US"/>
        </a:p>
      </dgm:t>
    </dgm:pt>
    <dgm:pt modelId="{920358AD-36F8-4EC5-A381-877846F6E021}" type="sibTrans" cxnId="{6520A996-1C09-4061-AC6A-F08A6575EF2C}">
      <dgm:prSet/>
      <dgm:spPr/>
      <dgm:t>
        <a:bodyPr/>
        <a:lstStyle/>
        <a:p>
          <a:endParaRPr lang="en-US"/>
        </a:p>
      </dgm:t>
    </dgm:pt>
    <dgm:pt modelId="{6D8F2F8F-2F65-465F-B59E-05BA73D2577D}">
      <dgm:prSet/>
      <dgm:spPr/>
      <dgm:t>
        <a:bodyPr/>
        <a:lstStyle/>
        <a:p>
          <a:endParaRPr lang="en-US"/>
        </a:p>
      </dgm:t>
    </dgm:pt>
    <dgm:pt modelId="{C2E45EA9-1878-4BA2-821C-2204097D2F95}" type="parTrans" cxnId="{9A8F7FEE-E739-4A81-AA79-E10624A88692}">
      <dgm:prSet/>
      <dgm:spPr/>
      <dgm:t>
        <a:bodyPr/>
        <a:lstStyle/>
        <a:p>
          <a:endParaRPr lang="en-US"/>
        </a:p>
      </dgm:t>
    </dgm:pt>
    <dgm:pt modelId="{4E6AC56A-5DA4-499B-AA61-2535DF4E4B4B}" type="sibTrans" cxnId="{9A8F7FEE-E739-4A81-AA79-E10624A88692}">
      <dgm:prSet/>
      <dgm:spPr/>
      <dgm:t>
        <a:bodyPr/>
        <a:lstStyle/>
        <a:p>
          <a:endParaRPr lang="en-US"/>
        </a:p>
      </dgm:t>
    </dgm:pt>
    <dgm:pt modelId="{D21F3B37-5135-442D-B59C-1A63C5F832C7}">
      <dgm:prSet/>
      <dgm:spPr/>
      <dgm:t>
        <a:bodyPr/>
        <a:lstStyle/>
        <a:p>
          <a:endParaRPr lang="en-US" dirty="0"/>
        </a:p>
      </dgm:t>
    </dgm:pt>
    <dgm:pt modelId="{9912725F-2923-4632-A2FB-4EA583B21E96}" type="parTrans" cxnId="{9A89FC17-D936-4929-9C3E-BCC706559713}">
      <dgm:prSet/>
      <dgm:spPr/>
      <dgm:t>
        <a:bodyPr/>
        <a:lstStyle/>
        <a:p>
          <a:endParaRPr lang="en-US"/>
        </a:p>
      </dgm:t>
    </dgm:pt>
    <dgm:pt modelId="{A5F80C03-BA26-4BCC-B9B6-8880C4E73411}" type="sibTrans" cxnId="{9A89FC17-D936-4929-9C3E-BCC706559713}">
      <dgm:prSet/>
      <dgm:spPr/>
      <dgm:t>
        <a:bodyPr/>
        <a:lstStyle/>
        <a:p>
          <a:endParaRPr lang="en-US"/>
        </a:p>
      </dgm:t>
    </dgm:pt>
    <dgm:pt modelId="{DE8AC41A-8900-4A94-9FB5-EB05E8CD6AA4}">
      <dgm:prSet/>
      <dgm:spPr/>
      <dgm:t>
        <a:bodyPr/>
        <a:lstStyle/>
        <a:p>
          <a:endParaRPr lang="en-US" dirty="0"/>
        </a:p>
      </dgm:t>
    </dgm:pt>
    <dgm:pt modelId="{9E09D3FB-43F9-442E-80C8-AA960D119B4D}" type="parTrans" cxnId="{4CDD0148-5460-4993-9850-56159F9646B7}">
      <dgm:prSet/>
      <dgm:spPr/>
      <dgm:t>
        <a:bodyPr/>
        <a:lstStyle/>
        <a:p>
          <a:endParaRPr lang="en-US"/>
        </a:p>
      </dgm:t>
    </dgm:pt>
    <dgm:pt modelId="{AA735929-FED1-48F4-BE59-A693DC15F092}" type="sibTrans" cxnId="{4CDD0148-5460-4993-9850-56159F9646B7}">
      <dgm:prSet/>
      <dgm:spPr/>
      <dgm:t>
        <a:bodyPr/>
        <a:lstStyle/>
        <a:p>
          <a:endParaRPr lang="en-US"/>
        </a:p>
      </dgm:t>
    </dgm:pt>
    <dgm:pt modelId="{258E5574-F8A4-4B15-BD02-D21B01584379}">
      <dgm:prSet/>
      <dgm:spPr>
        <a:solidFill>
          <a:schemeClr val="accent4">
            <a:lumMod val="60000"/>
            <a:lumOff val="40000"/>
          </a:schemeClr>
        </a:solidFill>
      </dgm:spPr>
      <dgm:t>
        <a:bodyPr/>
        <a:lstStyle/>
        <a:p>
          <a:r>
            <a:rPr lang="en-US" b="1" dirty="0"/>
            <a:t>Avoid Difficult Emotions</a:t>
          </a:r>
        </a:p>
      </dgm:t>
    </dgm:pt>
    <dgm:pt modelId="{EAD3E662-60DF-4A6D-B831-40C70ADB1251}" type="parTrans" cxnId="{2051BED5-ED9A-4F83-B05C-DDEE9F19D143}">
      <dgm:prSet/>
      <dgm:spPr/>
      <dgm:t>
        <a:bodyPr/>
        <a:lstStyle/>
        <a:p>
          <a:endParaRPr lang="en-US"/>
        </a:p>
      </dgm:t>
    </dgm:pt>
    <dgm:pt modelId="{F5AD2302-911E-4A2B-9C32-571E69509EA5}" type="sibTrans" cxnId="{2051BED5-ED9A-4F83-B05C-DDEE9F19D143}">
      <dgm:prSet/>
      <dgm:spPr/>
      <dgm:t>
        <a:bodyPr/>
        <a:lstStyle/>
        <a:p>
          <a:endParaRPr lang="en-US"/>
        </a:p>
      </dgm:t>
    </dgm:pt>
    <dgm:pt modelId="{C43A646E-4B80-476D-AE11-985F5433A319}">
      <dgm:prSet/>
      <dgm:spPr/>
      <dgm:t>
        <a:bodyPr/>
        <a:lstStyle/>
        <a:p>
          <a:endParaRPr lang="en-US" dirty="0"/>
        </a:p>
      </dgm:t>
    </dgm:pt>
    <dgm:pt modelId="{ACCC5564-D7DB-4539-AE49-90EC36BB01B7}" type="parTrans" cxnId="{7D05844A-233A-4648-BBC9-50F755D262A5}">
      <dgm:prSet/>
      <dgm:spPr/>
      <dgm:t>
        <a:bodyPr/>
        <a:lstStyle/>
        <a:p>
          <a:endParaRPr lang="en-US"/>
        </a:p>
      </dgm:t>
    </dgm:pt>
    <dgm:pt modelId="{A6979047-038B-4BCC-B9BD-F8808179B39E}" type="sibTrans" cxnId="{7D05844A-233A-4648-BBC9-50F755D262A5}">
      <dgm:prSet/>
      <dgm:spPr/>
      <dgm:t>
        <a:bodyPr/>
        <a:lstStyle/>
        <a:p>
          <a:endParaRPr lang="en-US"/>
        </a:p>
      </dgm:t>
    </dgm:pt>
    <dgm:pt modelId="{D1488360-E25A-4FF5-9F2A-898A146DE54A}">
      <dgm:prSet/>
      <dgm:spPr>
        <a:solidFill>
          <a:schemeClr val="tx2">
            <a:lumMod val="40000"/>
            <a:lumOff val="60000"/>
          </a:schemeClr>
        </a:solidFill>
        <a:ln>
          <a:solidFill>
            <a:schemeClr val="accent3">
              <a:lumMod val="75000"/>
            </a:schemeClr>
          </a:solidFill>
        </a:ln>
      </dgm:spPr>
      <dgm:t>
        <a:bodyPr/>
        <a:lstStyle/>
        <a:p>
          <a:r>
            <a:rPr lang="en-US" b="1" dirty="0"/>
            <a:t>Out of Habit</a:t>
          </a:r>
        </a:p>
      </dgm:t>
    </dgm:pt>
    <dgm:pt modelId="{37C48AF7-D87F-4B88-9A9D-38ACB92ABC06}" type="parTrans" cxnId="{FC998DA4-A857-4323-8ECE-31AF118EAA51}">
      <dgm:prSet/>
      <dgm:spPr/>
      <dgm:t>
        <a:bodyPr/>
        <a:lstStyle/>
        <a:p>
          <a:endParaRPr lang="en-US"/>
        </a:p>
      </dgm:t>
    </dgm:pt>
    <dgm:pt modelId="{0DE62CDC-D4E5-4683-8D0F-ED85B31D4C33}" type="sibTrans" cxnId="{FC998DA4-A857-4323-8ECE-31AF118EAA51}">
      <dgm:prSet/>
      <dgm:spPr/>
      <dgm:t>
        <a:bodyPr/>
        <a:lstStyle/>
        <a:p>
          <a:endParaRPr lang="en-US"/>
        </a:p>
      </dgm:t>
    </dgm:pt>
    <dgm:pt modelId="{49C73F56-A4BE-48ED-9F58-06001AD80A2D}">
      <dgm:prSet/>
      <dgm:spPr>
        <a:solidFill>
          <a:schemeClr val="accent5">
            <a:lumMod val="60000"/>
            <a:lumOff val="40000"/>
          </a:schemeClr>
        </a:solidFill>
      </dgm:spPr>
      <dgm:t>
        <a:bodyPr/>
        <a:lstStyle/>
        <a:p>
          <a:r>
            <a:rPr lang="en-US" b="1" dirty="0"/>
            <a:t>Maintain Coherent View</a:t>
          </a:r>
        </a:p>
      </dgm:t>
    </dgm:pt>
    <dgm:pt modelId="{5F10AD8D-C51F-4AE4-8FBA-42EA5AC38439}" type="parTrans" cxnId="{3404B69E-A1DF-4A37-8A63-C65FAFFD5340}">
      <dgm:prSet/>
      <dgm:spPr/>
      <dgm:t>
        <a:bodyPr/>
        <a:lstStyle/>
        <a:p>
          <a:endParaRPr lang="en-US"/>
        </a:p>
      </dgm:t>
    </dgm:pt>
    <dgm:pt modelId="{B8804895-40FB-4D2F-B949-6508BC53EE72}" type="sibTrans" cxnId="{3404B69E-A1DF-4A37-8A63-C65FAFFD5340}">
      <dgm:prSet/>
      <dgm:spPr/>
      <dgm:t>
        <a:bodyPr/>
        <a:lstStyle/>
        <a:p>
          <a:endParaRPr lang="en-US"/>
        </a:p>
      </dgm:t>
    </dgm:pt>
    <dgm:pt modelId="{91A5F19B-7FFA-4E73-9B5A-F24B96C920E5}" type="pres">
      <dgm:prSet presAssocID="{DA358847-AC2F-4579-96E4-15A4F3CCF5BE}" presName="matrix" presStyleCnt="0">
        <dgm:presLayoutVars>
          <dgm:chMax val="1"/>
          <dgm:dir/>
          <dgm:resizeHandles val="exact"/>
        </dgm:presLayoutVars>
      </dgm:prSet>
      <dgm:spPr/>
    </dgm:pt>
    <dgm:pt modelId="{77D12134-5D0C-4B2A-A16E-D2CF813B2384}" type="pres">
      <dgm:prSet presAssocID="{DA358847-AC2F-4579-96E4-15A4F3CCF5BE}" presName="axisShape" presStyleLbl="bgShp" presStyleIdx="0" presStyleCnt="1">
        <dgm:style>
          <a:lnRef idx="1">
            <a:schemeClr val="dk1"/>
          </a:lnRef>
          <a:fillRef idx="2">
            <a:schemeClr val="dk1"/>
          </a:fillRef>
          <a:effectRef idx="1">
            <a:schemeClr val="dk1"/>
          </a:effectRef>
          <a:fontRef idx="minor">
            <a:schemeClr val="dk1"/>
          </a:fontRef>
        </dgm:style>
      </dgm:prSet>
      <dgm:spPr/>
    </dgm:pt>
    <dgm:pt modelId="{38E2A569-97C2-4B7E-A875-8DBA35D9E30C}" type="pres">
      <dgm:prSet presAssocID="{DA358847-AC2F-4579-96E4-15A4F3CCF5BE}" presName="rect1" presStyleLbl="node1" presStyleIdx="0" presStyleCnt="4">
        <dgm:presLayoutVars>
          <dgm:chMax val="0"/>
          <dgm:chPref val="0"/>
          <dgm:bulletEnabled val="1"/>
        </dgm:presLayoutVars>
      </dgm:prSet>
      <dgm:spPr/>
    </dgm:pt>
    <dgm:pt modelId="{4E596F54-3975-430E-B7B5-F7729BF7B7BE}" type="pres">
      <dgm:prSet presAssocID="{DA358847-AC2F-4579-96E4-15A4F3CCF5BE}" presName="rect2" presStyleLbl="node1" presStyleIdx="1" presStyleCnt="4">
        <dgm:presLayoutVars>
          <dgm:chMax val="0"/>
          <dgm:chPref val="0"/>
          <dgm:bulletEnabled val="1"/>
        </dgm:presLayoutVars>
      </dgm:prSet>
      <dgm:spPr/>
    </dgm:pt>
    <dgm:pt modelId="{2D7C0455-7176-41B0-B58A-866B12DAB570}" type="pres">
      <dgm:prSet presAssocID="{DA358847-AC2F-4579-96E4-15A4F3CCF5BE}" presName="rect3" presStyleLbl="node1" presStyleIdx="2" presStyleCnt="4">
        <dgm:presLayoutVars>
          <dgm:chMax val="0"/>
          <dgm:chPref val="0"/>
          <dgm:bulletEnabled val="1"/>
        </dgm:presLayoutVars>
      </dgm:prSet>
      <dgm:spPr/>
    </dgm:pt>
    <dgm:pt modelId="{DDEAA169-5D74-442D-A5FA-C764194D3BC2}" type="pres">
      <dgm:prSet presAssocID="{DA358847-AC2F-4579-96E4-15A4F3CCF5BE}" presName="rect4" presStyleLbl="node1" presStyleIdx="3" presStyleCnt="4">
        <dgm:presLayoutVars>
          <dgm:chMax val="0"/>
          <dgm:chPref val="0"/>
          <dgm:bulletEnabled val="1"/>
        </dgm:presLayoutVars>
      </dgm:prSet>
      <dgm:spPr/>
    </dgm:pt>
  </dgm:ptLst>
  <dgm:cxnLst>
    <dgm:cxn modelId="{3D67AB0B-91E6-4828-B58E-99F2D157C8F5}" type="presOf" srcId="{4952800E-CF07-4FAD-A755-F301811A0B52}" destId="{38E2A569-97C2-4B7E-A875-8DBA35D9E30C}" srcOrd="0" destOrd="0" presId="urn:microsoft.com/office/officeart/2005/8/layout/matrix2"/>
    <dgm:cxn modelId="{9A89FC17-D936-4929-9C3E-BCC706559713}" srcId="{DA358847-AC2F-4579-96E4-15A4F3CCF5BE}" destId="{D21F3B37-5135-442D-B59C-1A63C5F832C7}" srcOrd="7" destOrd="0" parTransId="{9912725F-2923-4632-A2FB-4EA583B21E96}" sibTransId="{A5F80C03-BA26-4BCC-B9B6-8880C4E73411}"/>
    <dgm:cxn modelId="{3F337E19-99DE-4210-B35E-6AF456C9069B}" type="presOf" srcId="{49C73F56-A4BE-48ED-9F58-06001AD80A2D}" destId="{2D7C0455-7176-41B0-B58A-866B12DAB570}" srcOrd="0" destOrd="0" presId="urn:microsoft.com/office/officeart/2005/8/layout/matrix2"/>
    <dgm:cxn modelId="{4CDD0148-5460-4993-9850-56159F9646B7}" srcId="{DA358847-AC2F-4579-96E4-15A4F3CCF5BE}" destId="{DE8AC41A-8900-4A94-9FB5-EB05E8CD6AA4}" srcOrd="5" destOrd="0" parTransId="{9E09D3FB-43F9-442E-80C8-AA960D119B4D}" sibTransId="{AA735929-FED1-48F4-BE59-A693DC15F092}"/>
    <dgm:cxn modelId="{0482D048-6861-4902-9553-5B5CB09AA36E}" type="presOf" srcId="{D1488360-E25A-4FF5-9F2A-898A146DE54A}" destId="{4E596F54-3975-430E-B7B5-F7729BF7B7BE}" srcOrd="0" destOrd="0" presId="urn:microsoft.com/office/officeart/2005/8/layout/matrix2"/>
    <dgm:cxn modelId="{7D05844A-233A-4648-BBC9-50F755D262A5}" srcId="{DA358847-AC2F-4579-96E4-15A4F3CCF5BE}" destId="{C43A646E-4B80-476D-AE11-985F5433A319}" srcOrd="4" destOrd="0" parTransId="{ACCC5564-D7DB-4539-AE49-90EC36BB01B7}" sibTransId="{A6979047-038B-4BCC-B9BD-F8808179B39E}"/>
    <dgm:cxn modelId="{1D684653-316F-46D3-B87A-1836D9B17B88}" srcId="{DA358847-AC2F-4579-96E4-15A4F3CCF5BE}" destId="{E8B27CCD-AD08-487A-8325-D1C0D21BBF97}" srcOrd="8" destOrd="0" parTransId="{6F6134D3-BE26-4DFE-9E9A-1DD66CC6D67A}" sibTransId="{7C190790-81DD-4231-BACC-7DE9AAB7AA8A}"/>
    <dgm:cxn modelId="{6520A996-1C09-4061-AC6A-F08A6575EF2C}" srcId="{DA358847-AC2F-4579-96E4-15A4F3CCF5BE}" destId="{B2DD1012-E485-4390-B64E-BD5767041EFA}" srcOrd="10" destOrd="0" parTransId="{7ED951A7-DE15-4078-A1B4-0B44B2FA837F}" sibTransId="{920358AD-36F8-4EC5-A381-877846F6E021}"/>
    <dgm:cxn modelId="{3404B69E-A1DF-4A37-8A63-C65FAFFD5340}" srcId="{DA358847-AC2F-4579-96E4-15A4F3CCF5BE}" destId="{49C73F56-A4BE-48ED-9F58-06001AD80A2D}" srcOrd="2" destOrd="0" parTransId="{5F10AD8D-C51F-4AE4-8FBA-42EA5AC38439}" sibTransId="{B8804895-40FB-4D2F-B949-6508BC53EE72}"/>
    <dgm:cxn modelId="{FC998DA4-A857-4323-8ECE-31AF118EAA51}" srcId="{DA358847-AC2F-4579-96E4-15A4F3CCF5BE}" destId="{D1488360-E25A-4FF5-9F2A-898A146DE54A}" srcOrd="1" destOrd="0" parTransId="{37C48AF7-D87F-4B88-9A9D-38ACB92ABC06}" sibTransId="{0DE62CDC-D4E5-4683-8D0F-ED85B31D4C33}"/>
    <dgm:cxn modelId="{92728EB6-D1BD-4EFA-A6F5-18B343BC4F87}" srcId="{DA358847-AC2F-4579-96E4-15A4F3CCF5BE}" destId="{9AEFB74E-5670-4403-8EEC-F19D68AEDB0F}" srcOrd="9" destOrd="0" parTransId="{14C57F6E-4A45-442F-9F7D-7FBCD846439B}" sibTransId="{6151341F-EF16-40C9-B6F6-277156995811}"/>
    <dgm:cxn modelId="{D069B7BA-D286-4E7C-9779-B8CF41D2D7F5}" type="presOf" srcId="{258E5574-F8A4-4B15-BD02-D21B01584379}" destId="{DDEAA169-5D74-442D-A5FA-C764194D3BC2}" srcOrd="0" destOrd="0" presId="urn:microsoft.com/office/officeart/2005/8/layout/matrix2"/>
    <dgm:cxn modelId="{2051BED5-ED9A-4F83-B05C-DDEE9F19D143}" srcId="{DA358847-AC2F-4579-96E4-15A4F3CCF5BE}" destId="{258E5574-F8A4-4B15-BD02-D21B01584379}" srcOrd="3" destOrd="0" parTransId="{EAD3E662-60DF-4A6D-B831-40C70ADB1251}" sibTransId="{F5AD2302-911E-4A2B-9C32-571E69509EA5}"/>
    <dgm:cxn modelId="{91D784E4-9378-4516-8167-702E64750045}" srcId="{DA358847-AC2F-4579-96E4-15A4F3CCF5BE}" destId="{4952800E-CF07-4FAD-A755-F301811A0B52}" srcOrd="0" destOrd="0" parTransId="{28FC8755-E331-4CFB-B9DC-C97B830EFEAF}" sibTransId="{2F01A928-307D-4A0B-9466-A766469E2A35}"/>
    <dgm:cxn modelId="{517BC0EC-E41C-4A60-9A54-0F712DE640F3}" type="presOf" srcId="{DA358847-AC2F-4579-96E4-15A4F3CCF5BE}" destId="{91A5F19B-7FFA-4E73-9B5A-F24B96C920E5}" srcOrd="0" destOrd="0" presId="urn:microsoft.com/office/officeart/2005/8/layout/matrix2"/>
    <dgm:cxn modelId="{9A8F7FEE-E739-4A81-AA79-E10624A88692}" srcId="{DA358847-AC2F-4579-96E4-15A4F3CCF5BE}" destId="{6D8F2F8F-2F65-465F-B59E-05BA73D2577D}" srcOrd="6" destOrd="0" parTransId="{C2E45EA9-1878-4BA2-821C-2204097D2F95}" sibTransId="{4E6AC56A-5DA4-499B-AA61-2535DF4E4B4B}"/>
    <dgm:cxn modelId="{AC672539-F5EE-454F-9706-2D148A42F3EA}" type="presParOf" srcId="{91A5F19B-7FFA-4E73-9B5A-F24B96C920E5}" destId="{77D12134-5D0C-4B2A-A16E-D2CF813B2384}" srcOrd="0" destOrd="0" presId="urn:microsoft.com/office/officeart/2005/8/layout/matrix2"/>
    <dgm:cxn modelId="{E0A57ADE-D7A4-4FE2-A043-C61F32139E9C}" type="presParOf" srcId="{91A5F19B-7FFA-4E73-9B5A-F24B96C920E5}" destId="{38E2A569-97C2-4B7E-A875-8DBA35D9E30C}" srcOrd="1" destOrd="0" presId="urn:microsoft.com/office/officeart/2005/8/layout/matrix2"/>
    <dgm:cxn modelId="{003BB432-E16C-4042-83F5-BFB9D604B921}" type="presParOf" srcId="{91A5F19B-7FFA-4E73-9B5A-F24B96C920E5}" destId="{4E596F54-3975-430E-B7B5-F7729BF7B7BE}" srcOrd="2" destOrd="0" presId="urn:microsoft.com/office/officeart/2005/8/layout/matrix2"/>
    <dgm:cxn modelId="{CECD16AE-6DB0-485C-AE12-030BE477C358}" type="presParOf" srcId="{91A5F19B-7FFA-4E73-9B5A-F24B96C920E5}" destId="{2D7C0455-7176-41B0-B58A-866B12DAB570}" srcOrd="3" destOrd="0" presId="urn:microsoft.com/office/officeart/2005/8/layout/matrix2"/>
    <dgm:cxn modelId="{A7154310-0139-45B8-9E0B-E5A8AAF26EC8}" type="presParOf" srcId="{91A5F19B-7FFA-4E73-9B5A-F24B96C920E5}" destId="{DDEAA169-5D74-442D-A5FA-C764194D3BC2}" srcOrd="4" destOrd="0" presId="urn:microsoft.com/office/officeart/2005/8/layout/matrix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58DFE-2821-4AFE-8828-0603EB9B2BCC}">
      <dsp:nvSpPr>
        <dsp:cNvPr id="0" name=""/>
        <dsp:cNvSpPr/>
      </dsp:nvSpPr>
      <dsp:spPr>
        <a:xfrm rot="16200000">
          <a:off x="0" y="151246"/>
          <a:ext cx="2402606" cy="2402606"/>
        </a:xfrm>
        <a:prstGeom prst="downArrow">
          <a:avLst>
            <a:gd name="adj1" fmla="val 50000"/>
            <a:gd name="adj2" fmla="val 35000"/>
          </a:avLst>
        </a:prstGeom>
        <a:solidFill>
          <a:schemeClr val="accent5">
            <a:shade val="8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84912" tIns="184912" rIns="184912" bIns="184912" numCol="1" spcCol="1270" anchor="ctr" anchorCtr="0">
          <a:noAutofit/>
          <a:sp3d extrusionH="28000" prstMaterial="matte"/>
        </a:bodyPr>
        <a:lstStyle/>
        <a:p>
          <a:pPr marL="0" lvl="0" indent="0" algn="ctr" defTabSz="1155700">
            <a:lnSpc>
              <a:spcPct val="90000"/>
            </a:lnSpc>
            <a:spcBef>
              <a:spcPct val="0"/>
            </a:spcBef>
            <a:spcAft>
              <a:spcPct val="35000"/>
            </a:spcAft>
            <a:buNone/>
          </a:pPr>
          <a:r>
            <a:rPr lang="en-US" sz="2600" b="1" kern="1200" dirty="0">
              <a:solidFill>
                <a:schemeClr val="bg2">
                  <a:lumMod val="25000"/>
                </a:schemeClr>
              </a:solidFill>
            </a:rPr>
            <a:t>Epigenetics</a:t>
          </a:r>
        </a:p>
      </dsp:txBody>
      <dsp:txXfrm rot="5400000">
        <a:off x="1" y="751896"/>
        <a:ext cx="1982150" cy="1201303"/>
      </dsp:txXfrm>
    </dsp:sp>
    <dsp:sp modelId="{5030AEB0-FEBF-4970-BFFC-0117C5BF581D}">
      <dsp:nvSpPr>
        <dsp:cNvPr id="0" name=""/>
        <dsp:cNvSpPr/>
      </dsp:nvSpPr>
      <dsp:spPr>
        <a:xfrm rot="5400000">
          <a:off x="2537271" y="151246"/>
          <a:ext cx="2402606" cy="2402606"/>
        </a:xfrm>
        <a:prstGeom prst="downArrow">
          <a:avLst>
            <a:gd name="adj1" fmla="val 50000"/>
            <a:gd name="adj2" fmla="val 35000"/>
          </a:avLst>
        </a:prstGeom>
        <a:solidFill>
          <a:schemeClr val="accent5">
            <a:shade val="80000"/>
            <a:hueOff val="-43814"/>
            <a:satOff val="665"/>
            <a:lumOff val="21125"/>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84912" tIns="184912" rIns="184912" bIns="184912" numCol="1" spcCol="1270" anchor="ctr" anchorCtr="0">
          <a:noAutofit/>
          <a:sp3d extrusionH="28000" prstMaterial="matte"/>
        </a:bodyPr>
        <a:lstStyle/>
        <a:p>
          <a:pPr marL="0" lvl="0" indent="0" algn="ctr" defTabSz="1155700">
            <a:lnSpc>
              <a:spcPct val="90000"/>
            </a:lnSpc>
            <a:spcBef>
              <a:spcPct val="0"/>
            </a:spcBef>
            <a:spcAft>
              <a:spcPct val="35000"/>
            </a:spcAft>
            <a:buNone/>
          </a:pPr>
          <a:r>
            <a:rPr lang="en-US" sz="2600" b="1" kern="1200" dirty="0">
              <a:solidFill>
                <a:schemeClr val="bg2">
                  <a:lumMod val="25000"/>
                </a:schemeClr>
              </a:solidFill>
            </a:rPr>
            <a:t>Mirror Neurons</a:t>
          </a:r>
        </a:p>
      </dsp:txBody>
      <dsp:txXfrm rot="-5400000">
        <a:off x="2957728" y="751898"/>
        <a:ext cx="1982150" cy="12013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12134-5D0C-4B2A-A16E-D2CF813B2384}">
      <dsp:nvSpPr>
        <dsp:cNvPr id="0" name=""/>
        <dsp:cNvSpPr/>
      </dsp:nvSpPr>
      <dsp:spPr>
        <a:xfrm>
          <a:off x="908315" y="0"/>
          <a:ext cx="4323820" cy="4323820"/>
        </a:xfrm>
        <a:prstGeom prst="quadArrow">
          <a:avLst>
            <a:gd name="adj1" fmla="val 2000"/>
            <a:gd name="adj2" fmla="val 4000"/>
            <a:gd name="adj3" fmla="val 5000"/>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chemeClr val="dk1"/>
          </a:solidFill>
          <a:prstDash val="solid"/>
          <a:miter lim="800000"/>
        </a:ln>
        <a:effectLst/>
      </dsp:spPr>
      <dsp:style>
        <a:lnRef idx="1">
          <a:schemeClr val="dk1"/>
        </a:lnRef>
        <a:fillRef idx="2">
          <a:schemeClr val="dk1"/>
        </a:fillRef>
        <a:effectRef idx="1">
          <a:schemeClr val="dk1"/>
        </a:effectRef>
        <a:fontRef idx="minor">
          <a:schemeClr val="dk1"/>
        </a:fontRef>
      </dsp:style>
    </dsp:sp>
    <dsp:sp modelId="{38E2A569-97C2-4B7E-A875-8DBA35D9E30C}">
      <dsp:nvSpPr>
        <dsp:cNvPr id="0" name=""/>
        <dsp:cNvSpPr/>
      </dsp:nvSpPr>
      <dsp:spPr>
        <a:xfrm>
          <a:off x="1189363" y="281048"/>
          <a:ext cx="1729528" cy="1729528"/>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Process Previous Trauma</a:t>
          </a:r>
        </a:p>
      </dsp:txBody>
      <dsp:txXfrm>
        <a:off x="1273792" y="365477"/>
        <a:ext cx="1560670" cy="1560670"/>
      </dsp:txXfrm>
    </dsp:sp>
    <dsp:sp modelId="{4E596F54-3975-430E-B7B5-F7729BF7B7BE}">
      <dsp:nvSpPr>
        <dsp:cNvPr id="0" name=""/>
        <dsp:cNvSpPr/>
      </dsp:nvSpPr>
      <dsp:spPr>
        <a:xfrm>
          <a:off x="3221558" y="281048"/>
          <a:ext cx="1729528" cy="1729528"/>
        </a:xfrm>
        <a:prstGeom prst="roundRect">
          <a:avLst/>
        </a:prstGeom>
        <a:solidFill>
          <a:schemeClr val="tx2">
            <a:lumMod val="40000"/>
            <a:lumOff val="60000"/>
          </a:schemeClr>
        </a:solidFill>
        <a:ln w="12700" cap="flat" cmpd="sng" algn="ctr">
          <a:solidFill>
            <a:schemeClr val="accent3">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Out of Habit</a:t>
          </a:r>
        </a:p>
      </dsp:txBody>
      <dsp:txXfrm>
        <a:off x="3305987" y="365477"/>
        <a:ext cx="1560670" cy="1560670"/>
      </dsp:txXfrm>
    </dsp:sp>
    <dsp:sp modelId="{2D7C0455-7176-41B0-B58A-866B12DAB570}">
      <dsp:nvSpPr>
        <dsp:cNvPr id="0" name=""/>
        <dsp:cNvSpPr/>
      </dsp:nvSpPr>
      <dsp:spPr>
        <a:xfrm>
          <a:off x="1189363" y="2313243"/>
          <a:ext cx="1729528" cy="1729528"/>
        </a:xfrm>
        <a:prstGeom prst="roundRect">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Maintain Coherent View</a:t>
          </a:r>
        </a:p>
      </dsp:txBody>
      <dsp:txXfrm>
        <a:off x="1273792" y="2397672"/>
        <a:ext cx="1560670" cy="1560670"/>
      </dsp:txXfrm>
    </dsp:sp>
    <dsp:sp modelId="{DDEAA169-5D74-442D-A5FA-C764194D3BC2}">
      <dsp:nvSpPr>
        <dsp:cNvPr id="0" name=""/>
        <dsp:cNvSpPr/>
      </dsp:nvSpPr>
      <dsp:spPr>
        <a:xfrm>
          <a:off x="3221558" y="2313243"/>
          <a:ext cx="1729528" cy="1729528"/>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Avoid Difficult Emotions</a:t>
          </a:r>
        </a:p>
      </dsp:txBody>
      <dsp:txXfrm>
        <a:off x="3305987" y="2397672"/>
        <a:ext cx="1560670" cy="1560670"/>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440F78-2C9E-4C7F-818C-B40BB19D3AB0}"/>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0ED3FB98-80B9-4155-809A-82659D34A010}"/>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52818EB1-FF96-47AA-9A30-F1BFF2FFD1F7}" type="datetimeFigureOut">
              <a:rPr lang="en-US" smtClean="0"/>
              <a:t>6/25/2023</a:t>
            </a:fld>
            <a:endParaRPr lang="en-US" dirty="0"/>
          </a:p>
        </p:txBody>
      </p:sp>
      <p:sp>
        <p:nvSpPr>
          <p:cNvPr id="4" name="Footer Placeholder 3">
            <a:extLst>
              <a:ext uri="{FF2B5EF4-FFF2-40B4-BE49-F238E27FC236}">
                <a16:creationId xmlns:a16="http://schemas.microsoft.com/office/drawing/2014/main" id="{D8DEF847-3492-4888-9C23-1504238536BC}"/>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D9E48C54-2332-4748-9C65-6A27E550C1F6}"/>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F7F75FB2-D12E-4669-8522-D3E2C7E6DC97}" type="slidenum">
              <a:rPr lang="en-US" smtClean="0"/>
              <a:t>‹#›</a:t>
            </a:fld>
            <a:endParaRPr lang="en-US" dirty="0"/>
          </a:p>
        </p:txBody>
      </p:sp>
    </p:spTree>
    <p:extLst>
      <p:ext uri="{BB962C8B-B14F-4D97-AF65-F5344CB8AC3E}">
        <p14:creationId xmlns:p14="http://schemas.microsoft.com/office/powerpoint/2010/main" val="1996991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7E4A361-7934-4769-9B16-8A939698742C}" type="datetimeFigureOut">
              <a:rPr lang="en-US" smtClean="0"/>
              <a:t>6/25/2023</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8D18E0B9-48E4-499D-93B2-B07D00395BAC}" type="slidenum">
              <a:rPr lang="en-US" smtClean="0"/>
              <a:t>‹#›</a:t>
            </a:fld>
            <a:endParaRPr lang="en-US" dirty="0"/>
          </a:p>
        </p:txBody>
      </p:sp>
    </p:spTree>
    <p:extLst>
      <p:ext uri="{BB962C8B-B14F-4D97-AF65-F5344CB8AC3E}">
        <p14:creationId xmlns:p14="http://schemas.microsoft.com/office/powerpoint/2010/main" val="3914043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has the goal of helping you understand and be able to describe how trauma can be transmitted intergenerationally. Both nature and nurture are involved in this process. When working toward treating these trauma memories whether explicit or implicit, memory reconsolidation has show to be an effective treatment. We will discuss the research on memory reconsolidation and how it works to treat trauma. Finally, an example of a treatment will be given and resources for additional training will be provided. </a:t>
            </a:r>
          </a:p>
        </p:txBody>
      </p:sp>
      <p:sp>
        <p:nvSpPr>
          <p:cNvPr id="4" name="Slide Number Placeholder 3"/>
          <p:cNvSpPr>
            <a:spLocks noGrp="1"/>
          </p:cNvSpPr>
          <p:nvPr>
            <p:ph type="sldNum" sz="quarter" idx="5"/>
          </p:nvPr>
        </p:nvSpPr>
        <p:spPr/>
        <p:txBody>
          <a:bodyPr/>
          <a:lstStyle/>
          <a:p>
            <a:fld id="{8D18E0B9-48E4-499D-93B2-B07D00395BAC}" type="slidenum">
              <a:rPr lang="en-US" smtClean="0"/>
              <a:t>2</a:t>
            </a:fld>
            <a:endParaRPr lang="en-US" dirty="0"/>
          </a:p>
        </p:txBody>
      </p:sp>
    </p:spTree>
    <p:extLst>
      <p:ext uri="{BB962C8B-B14F-4D97-AF65-F5344CB8AC3E}">
        <p14:creationId xmlns:p14="http://schemas.microsoft.com/office/powerpoint/2010/main" val="2161460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https://www.menti.com/al44snpfopgn </a:t>
            </a:r>
            <a:r>
              <a:rPr lang="en-US" b="0" i="0" dirty="0">
                <a:effectLst/>
                <a:latin typeface="MentiText"/>
              </a:rPr>
              <a:t>voting code </a:t>
            </a:r>
            <a:r>
              <a:rPr lang="en-US" b="1" i="0" dirty="0">
                <a:effectLst/>
                <a:latin typeface="MentiText"/>
              </a:rPr>
              <a:t>4879 8736</a:t>
            </a:r>
          </a:p>
          <a:p>
            <a:r>
              <a:rPr lang="en-US" b="1" i="0" dirty="0">
                <a:effectLst/>
                <a:latin typeface="MentiText"/>
              </a:rPr>
              <a:t>Need to update Link (only good for two days)</a:t>
            </a:r>
          </a:p>
          <a:p>
            <a:endParaRPr lang="en-US" b="1" i="0" dirty="0">
              <a:effectLst/>
              <a:latin typeface="MentiText"/>
            </a:endParaRPr>
          </a:p>
          <a:p>
            <a:r>
              <a:rPr lang="en-US" b="1" i="0" dirty="0">
                <a:effectLst/>
                <a:latin typeface="MentiText"/>
              </a:rPr>
              <a:t>Go to the website and enter your thoughts on how to recognize trauma.</a:t>
            </a:r>
          </a:p>
          <a:p>
            <a:r>
              <a:rPr lang="en-US" b="0" i="0" dirty="0">
                <a:effectLst/>
                <a:latin typeface="MentiText"/>
              </a:rPr>
              <a:t>This activity will help you begin to think about how you recognize trauma. What may be accurate and what may be missing? What are some of the key words that your clients are describing as the bring their trauma into a session. (Comment on the words that are being generated and how they relate to the presentation.) Thank you for participating and making this a richer experience. </a:t>
            </a:r>
            <a:endParaRPr lang="en-US" b="0" dirty="0"/>
          </a:p>
        </p:txBody>
      </p:sp>
      <p:sp>
        <p:nvSpPr>
          <p:cNvPr id="4" name="Slide Number Placeholder 3"/>
          <p:cNvSpPr>
            <a:spLocks noGrp="1"/>
          </p:cNvSpPr>
          <p:nvPr>
            <p:ph type="sldNum" sz="quarter" idx="5"/>
          </p:nvPr>
        </p:nvSpPr>
        <p:spPr/>
        <p:txBody>
          <a:bodyPr/>
          <a:lstStyle/>
          <a:p>
            <a:pPr defTabSz="966612">
              <a:defRPr/>
            </a:pPr>
            <a:fld id="{906268D6-C12A-466C-A5A0-EC6153D8BB0A}" type="slidenum">
              <a:rPr lang="en-US">
                <a:solidFill>
                  <a:prstClr val="black"/>
                </a:solidFill>
                <a:latin typeface="Calibri" panose="020F0502020204030204"/>
              </a:rPr>
              <a:pPr defTabSz="966612">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860779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 word cloud created by the audience. </a:t>
            </a:r>
          </a:p>
          <a:p>
            <a:r>
              <a:rPr lang="en-US" dirty="0"/>
              <a:t>https://www.menti.com/al44snpfopgn</a:t>
            </a:r>
          </a:p>
          <a:p>
            <a:r>
              <a:rPr lang="en-US" dirty="0"/>
              <a:t>Discuss words and their connection to the presentation. )</a:t>
            </a:r>
          </a:p>
          <a:p>
            <a:r>
              <a:rPr lang="en-US" dirty="0"/>
              <a:t>Thank you for your input as we begin this topic. As an audience, give me a few examples of how this resonates with the experiences that you have had with people who are feeling the effects of trauma. How many of you feel trapped in your options to help them get to the source of the triggers and eliminate the root of their dysfunction? (Allow the audience to give a few examples and comments, then relate to the presentation. )</a:t>
            </a:r>
          </a:p>
        </p:txBody>
      </p:sp>
      <p:sp>
        <p:nvSpPr>
          <p:cNvPr id="4" name="Slide Number Placeholder 3"/>
          <p:cNvSpPr>
            <a:spLocks noGrp="1"/>
          </p:cNvSpPr>
          <p:nvPr>
            <p:ph type="sldNum" sz="quarter" idx="5"/>
          </p:nvPr>
        </p:nvSpPr>
        <p:spPr/>
        <p:txBody>
          <a:bodyPr/>
          <a:lstStyle/>
          <a:p>
            <a:fld id="{8D18E0B9-48E4-499D-93B2-B07D00395BAC}" type="slidenum">
              <a:rPr lang="en-US" smtClean="0"/>
              <a:t>4</a:t>
            </a:fld>
            <a:endParaRPr lang="en-US" dirty="0"/>
          </a:p>
        </p:txBody>
      </p:sp>
    </p:spTree>
    <p:extLst>
      <p:ext uri="{BB962C8B-B14F-4D97-AF65-F5344CB8AC3E}">
        <p14:creationId xmlns:p14="http://schemas.microsoft.com/office/powerpoint/2010/main" val="3444125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Often intergenerational trauma is not recognized, but more felt. People might notice feelings of disconnection even while being involved in their community. They may avoid certain things, people, or places and yet not understand why they do. They may notice they are functioning in a dysfunctional environment: surviving, but not thriving. They may notice unexplained gender differences in their families’ roles that seem to not make sense and yet they continue from generation to generation. Maybe there is a compelling desire for a change in the homeostasis of their home and family. Each of these could be a sign that intergenerational trauma is present and being passed along unconsciously.  </a:t>
            </a:r>
          </a:p>
        </p:txBody>
      </p:sp>
      <p:sp>
        <p:nvSpPr>
          <p:cNvPr id="4" name="Slide Number Placeholder 3"/>
          <p:cNvSpPr>
            <a:spLocks noGrp="1"/>
          </p:cNvSpPr>
          <p:nvPr>
            <p:ph type="sldNum" sz="quarter" idx="5"/>
          </p:nvPr>
        </p:nvSpPr>
        <p:spPr/>
        <p:txBody>
          <a:bodyPr/>
          <a:lstStyle/>
          <a:p>
            <a:fld id="{8D18E0B9-48E4-499D-93B2-B07D00395BAC}" type="slidenum">
              <a:rPr lang="en-US" smtClean="0"/>
              <a:t>5</a:t>
            </a:fld>
            <a:endParaRPr lang="en-US" dirty="0"/>
          </a:p>
        </p:txBody>
      </p:sp>
    </p:spTree>
    <p:extLst>
      <p:ext uri="{BB962C8B-B14F-4D97-AF65-F5344CB8AC3E}">
        <p14:creationId xmlns:p14="http://schemas.microsoft.com/office/powerpoint/2010/main" val="1976516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previous slide described some of the perceptions of the individual, they may present for treatment with symptoms of anxiety, depression, dysthymia, and hypervigilance among other possible noticeable symptoms. While treating the symptoms may work for a temporary solution, when environmental triggers throw them back into their emotional dysregulation, the need to get to the root of the problem is important. Digging deeper into each client’s experience and looking at genograms and other stories that may be told in the families can be ways to identify intergenerational trauma histories. </a:t>
            </a:r>
          </a:p>
        </p:txBody>
      </p:sp>
      <p:sp>
        <p:nvSpPr>
          <p:cNvPr id="4" name="Slide Number Placeholder 3"/>
          <p:cNvSpPr>
            <a:spLocks noGrp="1"/>
          </p:cNvSpPr>
          <p:nvPr>
            <p:ph type="sldNum" sz="quarter" idx="5"/>
          </p:nvPr>
        </p:nvSpPr>
        <p:spPr/>
        <p:txBody>
          <a:bodyPr/>
          <a:lstStyle/>
          <a:p>
            <a:fld id="{8D18E0B9-48E4-499D-93B2-B07D00395BAC}" type="slidenum">
              <a:rPr lang="en-US" smtClean="0"/>
              <a:t>6</a:t>
            </a:fld>
            <a:endParaRPr lang="en-US" dirty="0"/>
          </a:p>
        </p:txBody>
      </p:sp>
    </p:spTree>
    <p:extLst>
      <p:ext uri="{BB962C8B-B14F-4D97-AF65-F5344CB8AC3E}">
        <p14:creationId xmlns:p14="http://schemas.microsoft.com/office/powerpoint/2010/main" val="2691434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explain some theories of how intergenerational trauma occurs, we can look at epigenetics and mirror neurons. When an individual experiences trauma, the body reacts with protective measures often referred to as fight or flight, freeze or fawn. When these reactions are triggered by either a single significant trauma or continued traumatic stressors, the body notices the pattern and begins to modify the DNA that regulates when certain genetic expressions are on or off. These then are passed on to the next generation. While they can be reversed over time, often the effort to do so is great. </a:t>
            </a:r>
          </a:p>
          <a:p>
            <a:r>
              <a:rPr lang="en-US" dirty="0"/>
              <a:t>Additionally, mirror neurons explain how young children implicitly learn from their caregivers even pre-verbally. If you have ever held a baby and looked into their face, it’s almost automatic to begin mimicking each other. The baby notices cues from the caregiver and learns about emotions, expectations, and the world all using the mirror neurons to create pathways. When a caregiver has experienced significant trauma, their expressions, reactions, and emotions are subtly passed on to the child. </a:t>
            </a:r>
          </a:p>
          <a:p>
            <a:r>
              <a:rPr lang="en-US" dirty="0"/>
              <a:t>These two ways of “learning” shape and mold the developing child and direct their choices of how to respond to the world. Is it a dangerous place full or fear or a place of safety where exploration and security can happen. </a:t>
            </a:r>
          </a:p>
        </p:txBody>
      </p:sp>
      <p:sp>
        <p:nvSpPr>
          <p:cNvPr id="4" name="Slide Number Placeholder 3"/>
          <p:cNvSpPr>
            <a:spLocks noGrp="1"/>
          </p:cNvSpPr>
          <p:nvPr>
            <p:ph type="sldNum" sz="quarter" idx="5"/>
          </p:nvPr>
        </p:nvSpPr>
        <p:spPr/>
        <p:txBody>
          <a:bodyPr/>
          <a:lstStyle/>
          <a:p>
            <a:fld id="{8D18E0B9-48E4-499D-93B2-B07D00395BAC}" type="slidenum">
              <a:rPr lang="en-US" smtClean="0"/>
              <a:t>7</a:t>
            </a:fld>
            <a:endParaRPr lang="en-US" dirty="0"/>
          </a:p>
        </p:txBody>
      </p:sp>
    </p:spTree>
    <p:extLst>
      <p:ext uri="{BB962C8B-B14F-4D97-AF65-F5344CB8AC3E}">
        <p14:creationId xmlns:p14="http://schemas.microsoft.com/office/powerpoint/2010/main" val="1320182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who believe it is a dangerous place, a faulty compass may develop setting in patterns that appear maladaptive, but make sense to the individual. </a:t>
            </a:r>
          </a:p>
          <a:p>
            <a:r>
              <a:rPr lang="en-US" dirty="0"/>
              <a:t>Visser and </a:t>
            </a:r>
            <a:r>
              <a:rPr lang="en-US" dirty="0" err="1"/>
              <a:t>Arntz</a:t>
            </a:r>
            <a:r>
              <a:rPr lang="en-US" dirty="0"/>
              <a:t> take an emotional memory perspective view of people who choose maladaptive situations based on their trauma history. They hypothesize that due to a faulty compass, so to speak, people often put themselves in familiar situations reflective of their trauma. The first hypothesis is by putting themselves in a negative situation again to process the previous trauma as a way to help the individual attempt to repair or retrospectively master previous negative situations. With this mastery, the belief is that the feeling of helplessness can be changed to one of empowerment. Second, they may choose these environments due to old habits and a desire to avoid surprises. While the situation may be negative, the fear of unpredictability and loss of a sense of control can keep them in negative situations. Next, they propose that people have a self-view of how they see themselves in relation to their environment. They may believe that to stay true to these beliefs, staying in negative situations is inevitable. Finally, by choosing to stay within the familiar, difficult emotions are avoided. </a:t>
            </a:r>
          </a:p>
        </p:txBody>
      </p:sp>
      <p:sp>
        <p:nvSpPr>
          <p:cNvPr id="4" name="Slide Number Placeholder 3"/>
          <p:cNvSpPr>
            <a:spLocks noGrp="1"/>
          </p:cNvSpPr>
          <p:nvPr>
            <p:ph type="sldNum" sz="quarter" idx="5"/>
          </p:nvPr>
        </p:nvSpPr>
        <p:spPr/>
        <p:txBody>
          <a:bodyPr/>
          <a:lstStyle/>
          <a:p>
            <a:fld id="{8D18E0B9-48E4-499D-93B2-B07D00395BAC}" type="slidenum">
              <a:rPr lang="en-US" smtClean="0"/>
              <a:t>8</a:t>
            </a:fld>
            <a:endParaRPr lang="en-US" dirty="0"/>
          </a:p>
        </p:txBody>
      </p:sp>
    </p:spTree>
    <p:extLst>
      <p:ext uri="{BB962C8B-B14F-4D97-AF65-F5344CB8AC3E}">
        <p14:creationId xmlns:p14="http://schemas.microsoft.com/office/powerpoint/2010/main" val="3226127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counter these maladaptive patterns and behaviors, processing the trauma and installing healthy beliefs can allow the brain’s malleability to change in a more adaptive way.  The activation of emotions is a portal to our memories and beliefs about the world, whether past or present. For those familiar with the movie Inside Out, a peak into the inner workings of our brains show a number of parts and processes that are involved with memory storage. When memories, specifically emotionally salient memories become stuck, treatments such as EMDR, EFT, Coherence Therapy, and IPNB are all ways at taking those core memories and sending them off to long terms storage as the emotions in Inside Out demonstrated. Thus, allowing for the individual to live by a healthier view of the world without the stressors of emotional triggers flooding them with dysregulation. </a:t>
            </a:r>
          </a:p>
          <a:p>
            <a:r>
              <a:rPr lang="en-US" dirty="0"/>
              <a:t>Additionally, spiritual and cultural adaptations are appropriate and helpful to integrate into these treatments. For example, using a spiritual higher power as a resource when processing trauma, using scripture to create visual imagery of safety, providing culturally relevant examples and supports for clients. </a:t>
            </a:r>
          </a:p>
        </p:txBody>
      </p:sp>
      <p:sp>
        <p:nvSpPr>
          <p:cNvPr id="4" name="Slide Number Placeholder 3"/>
          <p:cNvSpPr>
            <a:spLocks noGrp="1"/>
          </p:cNvSpPr>
          <p:nvPr>
            <p:ph type="sldNum" sz="quarter" idx="5"/>
          </p:nvPr>
        </p:nvSpPr>
        <p:spPr/>
        <p:txBody>
          <a:bodyPr/>
          <a:lstStyle/>
          <a:p>
            <a:fld id="{8D18E0B9-48E4-499D-93B2-B07D00395BAC}" type="slidenum">
              <a:rPr lang="en-US" smtClean="0"/>
              <a:t>9</a:t>
            </a:fld>
            <a:endParaRPr lang="en-US" dirty="0"/>
          </a:p>
        </p:txBody>
      </p:sp>
    </p:spTree>
    <p:extLst>
      <p:ext uri="{BB962C8B-B14F-4D97-AF65-F5344CB8AC3E}">
        <p14:creationId xmlns:p14="http://schemas.microsoft.com/office/powerpoint/2010/main" val="3342553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nervous system is the sole entrance for our memories to enter the brain. The nervous system is connected to all parts of our body. We often take in information through all of our senses and feel our emotions in our bodies. The neural networks that are created store memories through synaptic connections. Often things that happen simultaneously are stored together…”neurons that fire together, wire together” creating stronger memories. As we continue to experience life, new information updates our memory. When two types of information are incongruent, our brain works to make sense of the incongruency and updates the pathways. </a:t>
            </a:r>
          </a:p>
        </p:txBody>
      </p:sp>
      <p:sp>
        <p:nvSpPr>
          <p:cNvPr id="4" name="Slide Number Placeholder 3"/>
          <p:cNvSpPr>
            <a:spLocks noGrp="1"/>
          </p:cNvSpPr>
          <p:nvPr>
            <p:ph type="sldNum" sz="quarter" idx="5"/>
          </p:nvPr>
        </p:nvSpPr>
        <p:spPr/>
        <p:txBody>
          <a:bodyPr/>
          <a:lstStyle/>
          <a:p>
            <a:fld id="{8D18E0B9-48E4-499D-93B2-B07D00395BAC}" type="slidenum">
              <a:rPr lang="en-US" smtClean="0"/>
              <a:t>10</a:t>
            </a:fld>
            <a:endParaRPr lang="en-US" dirty="0"/>
          </a:p>
        </p:txBody>
      </p:sp>
    </p:spTree>
    <p:extLst>
      <p:ext uri="{BB962C8B-B14F-4D97-AF65-F5344CB8AC3E}">
        <p14:creationId xmlns:p14="http://schemas.microsoft.com/office/powerpoint/2010/main" val="2768731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memories are brought up into short-term memory, they become fragile and unstable. By bringing up this impressionable memory and giving it the opportunity to change, neurons can literally grow new branch connections to other neurons changing the way our memories are connected to strong emotions. Rather than reliving our trauma memories and being triggered by a flood of dysregulating emotions, the fear response can effectively be erased. Memory reconsolidation provides a guided session that gently brings long term memories into short term memory during a supportive, calm state allowing for the separation of sensation and experience, extinguishing the old feelings and replacing with new desired feelings, editing the responses and building new neural pathways. Changes are often noticed within one to three days. While the memories are still intact, the emotions and dysregulation once connected to them are no longer experienced. </a:t>
            </a:r>
          </a:p>
        </p:txBody>
      </p:sp>
      <p:sp>
        <p:nvSpPr>
          <p:cNvPr id="4" name="Slide Number Placeholder 3"/>
          <p:cNvSpPr>
            <a:spLocks noGrp="1"/>
          </p:cNvSpPr>
          <p:nvPr>
            <p:ph type="sldNum" sz="quarter" idx="5"/>
          </p:nvPr>
        </p:nvSpPr>
        <p:spPr/>
        <p:txBody>
          <a:bodyPr/>
          <a:lstStyle/>
          <a:p>
            <a:fld id="{8D18E0B9-48E4-499D-93B2-B07D00395BAC}" type="slidenum">
              <a:rPr lang="en-US" smtClean="0"/>
              <a:t>11</a:t>
            </a:fld>
            <a:endParaRPr lang="en-US" dirty="0"/>
          </a:p>
        </p:txBody>
      </p:sp>
    </p:spTree>
    <p:extLst>
      <p:ext uri="{BB962C8B-B14F-4D97-AF65-F5344CB8AC3E}">
        <p14:creationId xmlns:p14="http://schemas.microsoft.com/office/powerpoint/2010/main" val="1692741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theory that there is a five-hour window to reprocess memories and allow for revising, reversing, or eliminating long-term memories associated with trauma techniques such as Reconsolidation of Traumatic Memories may bring relief to many who are holding on to trauma. Even trauma that they are not able to put in context, but often have strong emotional reactions attached. </a:t>
            </a:r>
          </a:p>
        </p:txBody>
      </p:sp>
      <p:sp>
        <p:nvSpPr>
          <p:cNvPr id="4" name="Slide Number Placeholder 3"/>
          <p:cNvSpPr>
            <a:spLocks noGrp="1"/>
          </p:cNvSpPr>
          <p:nvPr>
            <p:ph type="sldNum" sz="quarter" idx="5"/>
          </p:nvPr>
        </p:nvSpPr>
        <p:spPr/>
        <p:txBody>
          <a:bodyPr/>
          <a:lstStyle/>
          <a:p>
            <a:fld id="{8D18E0B9-48E4-499D-93B2-B07D00395BAC}" type="slidenum">
              <a:rPr lang="en-US" smtClean="0"/>
              <a:t>12</a:t>
            </a:fld>
            <a:endParaRPr lang="en-US" dirty="0"/>
          </a:p>
        </p:txBody>
      </p:sp>
    </p:spTree>
    <p:extLst>
      <p:ext uri="{BB962C8B-B14F-4D97-AF65-F5344CB8AC3E}">
        <p14:creationId xmlns:p14="http://schemas.microsoft.com/office/powerpoint/2010/main" val="258375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therapy is an example of memory reconsolidation treatment. Training is available at the R and R project.org website. The steps outlined include a few main elements that will be highlighted on the next slide. It is recommended to have training and supervision before attempting to use this protocol. </a:t>
            </a:r>
          </a:p>
        </p:txBody>
      </p:sp>
      <p:sp>
        <p:nvSpPr>
          <p:cNvPr id="4" name="Slide Number Placeholder 3"/>
          <p:cNvSpPr>
            <a:spLocks noGrp="1"/>
          </p:cNvSpPr>
          <p:nvPr>
            <p:ph type="sldNum" sz="quarter" idx="5"/>
          </p:nvPr>
        </p:nvSpPr>
        <p:spPr/>
        <p:txBody>
          <a:bodyPr/>
          <a:lstStyle/>
          <a:p>
            <a:fld id="{8D18E0B9-48E4-499D-93B2-B07D00395BAC}" type="slidenum">
              <a:rPr lang="en-US" smtClean="0"/>
              <a:t>13</a:t>
            </a:fld>
            <a:endParaRPr lang="en-US" dirty="0"/>
          </a:p>
        </p:txBody>
      </p:sp>
    </p:spTree>
    <p:extLst>
      <p:ext uri="{BB962C8B-B14F-4D97-AF65-F5344CB8AC3E}">
        <p14:creationId xmlns:p14="http://schemas.microsoft.com/office/powerpoint/2010/main" val="2732381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more fully described in the previous slide, Reconsolidation of Traumatic Memories has six main elements that may be repeated and adjusted as necessary. They include (1) a brief narrative of the trauma event including the emotions and visceral feelings associated with the event (2) name the event and identify a clear beginning and end (3) a disembodied self, viewing a high-speed, black-and-white movie in an imaginal theater from the perspective of the projection booth, observing their disembodied self watch the movie; (4) the structure of the movie is modified until heightened arousal is extinguished; (5) then processing the “film” as a backward experience of the event, as if the whole event were undoing itself; and (6) finally a version the event is rescripted and practiced by the client using visual imagery.  The client does not reexperience the full impact of the traumatic memory. The therapist stops the memory recall at their first observations of autonomic arousal (e.g., tearing, tensing, flushing, sweating, breathing changes).</a:t>
            </a:r>
          </a:p>
        </p:txBody>
      </p:sp>
      <p:sp>
        <p:nvSpPr>
          <p:cNvPr id="4" name="Slide Number Placeholder 3"/>
          <p:cNvSpPr>
            <a:spLocks noGrp="1"/>
          </p:cNvSpPr>
          <p:nvPr>
            <p:ph type="sldNum" sz="quarter" idx="5"/>
          </p:nvPr>
        </p:nvSpPr>
        <p:spPr/>
        <p:txBody>
          <a:bodyPr/>
          <a:lstStyle/>
          <a:p>
            <a:fld id="{8D18E0B9-48E4-499D-93B2-B07D00395BAC}" type="slidenum">
              <a:rPr lang="en-US" smtClean="0"/>
              <a:t>14</a:t>
            </a:fld>
            <a:endParaRPr lang="en-US" dirty="0"/>
          </a:p>
        </p:txBody>
      </p:sp>
    </p:spTree>
    <p:extLst>
      <p:ext uri="{BB962C8B-B14F-4D97-AF65-F5344CB8AC3E}">
        <p14:creationId xmlns:p14="http://schemas.microsoft.com/office/powerpoint/2010/main" val="2256656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additional information or a copy of the slides, please feel free to email me or check out my website. Thank you so much and I would love to hear any questions or comments about the presentation.  A link to the website of the Reconsolidation of Traumatic Memories protocol is available on the slide as well. Bruce Ecker’s website has Coherence Therapy. Org is another wealth of information on training and workshops for memory reconsolidation. For more information on memory and the science behind neural malleability, the PBS Memory Hackers on NOVA is interesting.</a:t>
            </a:r>
          </a:p>
          <a:p>
            <a:endParaRPr lang="en-US" dirty="0"/>
          </a:p>
        </p:txBody>
      </p:sp>
      <p:sp>
        <p:nvSpPr>
          <p:cNvPr id="4" name="Slide Number Placeholder 3"/>
          <p:cNvSpPr>
            <a:spLocks noGrp="1"/>
          </p:cNvSpPr>
          <p:nvPr>
            <p:ph type="sldNum" sz="quarter" idx="5"/>
          </p:nvPr>
        </p:nvSpPr>
        <p:spPr/>
        <p:txBody>
          <a:bodyPr/>
          <a:lstStyle/>
          <a:p>
            <a:fld id="{8D18E0B9-48E4-499D-93B2-B07D00395BAC}" type="slidenum">
              <a:rPr lang="en-US" smtClean="0"/>
              <a:t>15</a:t>
            </a:fld>
            <a:endParaRPr lang="en-US" dirty="0"/>
          </a:p>
        </p:txBody>
      </p:sp>
    </p:spTree>
    <p:extLst>
      <p:ext uri="{BB962C8B-B14F-4D97-AF65-F5344CB8AC3E}">
        <p14:creationId xmlns:p14="http://schemas.microsoft.com/office/powerpoint/2010/main" val="801092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D3492AC-2023-4442-AF40-53B11C2EF8B5}"/>
              </a:ext>
            </a:extLst>
          </p:cNvPr>
          <p:cNvSpPr>
            <a:spLocks noGrp="1"/>
          </p:cNvSpPr>
          <p:nvPr>
            <p:ph type="pic" sz="quarter" idx="13"/>
          </p:nvPr>
        </p:nvSpPr>
        <p:spPr>
          <a:xfrm>
            <a:off x="458724" y="457200"/>
            <a:ext cx="11274552" cy="5943600"/>
          </a:xfrm>
          <a:solidFill>
            <a:schemeClr val="accent6"/>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6C25C416-A3A2-4CF9-9532-2C0BFB51CFDF}"/>
              </a:ext>
            </a:extLst>
          </p:cNvPr>
          <p:cNvSpPr>
            <a:spLocks noGrp="1"/>
          </p:cNvSpPr>
          <p:nvPr>
            <p:ph type="ctrTitle"/>
          </p:nvPr>
        </p:nvSpPr>
        <p:spPr>
          <a:xfrm>
            <a:off x="6145966" y="1008063"/>
            <a:ext cx="5120640" cy="2054388"/>
          </a:xfrm>
        </p:spPr>
        <p:txBody>
          <a:bodyPr anchor="b">
            <a:normAutofit/>
          </a:bodyPr>
          <a:lstStyle>
            <a:lvl1pPr algn="r">
              <a:defRPr sz="5400">
                <a:solidFill>
                  <a:schemeClr val="tx1">
                    <a:lumMod val="65000"/>
                    <a:lumOff val="35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p:nvPr>
        </p:nvSpPr>
        <p:spPr>
          <a:xfrm>
            <a:off x="8098970" y="3105163"/>
            <a:ext cx="3167636" cy="64767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4D64503-659B-472D-ABF8-01D077EB0D83}"/>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FE209C12-0CED-4CD5-B463-885A793CC25E}"/>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1A8F03DA-3AA9-44AC-8E2B-D53B8EBEA402}"/>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93254-CE4F-4114-A997-06CBC039F22F}"/>
              </a:ext>
              <a:ext uri="{C183D7F6-B498-43B3-948B-1728B52AA6E4}">
                <adec:decorative xmlns:adec="http://schemas.microsoft.com/office/drawing/2017/decorative" val="1"/>
              </a:ext>
            </a:extLst>
          </p:cNvPr>
          <p:cNvSpPr/>
          <p:nvPr userDrawn="1"/>
        </p:nvSpPr>
        <p:spPr>
          <a:xfrm>
            <a:off x="0"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a:xfrm>
            <a:off x="3581400" y="365125"/>
            <a:ext cx="7287768" cy="1325563"/>
          </a:xfrm>
        </p:spPr>
        <p:txBody>
          <a:bodyPr/>
          <a:lstStyle>
            <a:lvl1pPr algn="l">
              <a:defRPr>
                <a:solidFill>
                  <a:schemeClr val="tx1">
                    <a:lumMod val="50000"/>
                    <a:lumOff val="50000"/>
                  </a:schemeClr>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5E7DBF41-B4A1-4B29-B32C-DDF5058C1239}"/>
              </a:ext>
            </a:extLst>
          </p:cNvPr>
          <p:cNvSpPr>
            <a:spLocks noGrp="1"/>
          </p:cNvSpPr>
          <p:nvPr>
            <p:ph type="pic" sz="quarter" idx="13"/>
          </p:nvPr>
        </p:nvSpPr>
        <p:spPr>
          <a:xfrm>
            <a:off x="1524000" y="1941230"/>
            <a:ext cx="9144000" cy="2286000"/>
          </a:xfrm>
          <a:solidFill>
            <a:schemeClr val="accent6"/>
          </a:solidFill>
        </p:spPr>
        <p:txBody>
          <a:bodyPr/>
          <a:lstStyle/>
          <a:p>
            <a:r>
              <a:rPr lang="en-US"/>
              <a:t>Click icon to add picture</a:t>
            </a:r>
            <a:endParaRPr lang="en-US" dirty="0"/>
          </a:p>
        </p:txBody>
      </p:sp>
      <p:sp>
        <p:nvSpPr>
          <p:cNvPr id="9" name="Text Placeholder 8">
            <a:extLst>
              <a:ext uri="{FF2B5EF4-FFF2-40B4-BE49-F238E27FC236}">
                <a16:creationId xmlns:a16="http://schemas.microsoft.com/office/drawing/2014/main" id="{E442D9A9-D2E2-42FD-945D-1EF6DC43511C}"/>
              </a:ext>
            </a:extLst>
          </p:cNvPr>
          <p:cNvSpPr>
            <a:spLocks noGrp="1"/>
          </p:cNvSpPr>
          <p:nvPr>
            <p:ph type="body" sz="quarter" idx="14"/>
          </p:nvPr>
        </p:nvSpPr>
        <p:spPr>
          <a:xfrm>
            <a:off x="3584448" y="4407408"/>
            <a:ext cx="7287768" cy="1371600"/>
          </a:xfrm>
        </p:spPr>
        <p:txBody>
          <a:bodyPr>
            <a:noAutofit/>
          </a:bodyPr>
          <a:lstStyle>
            <a:lvl1pPr marL="0" indent="0" algn="l">
              <a:lnSpc>
                <a:spcPct val="150000"/>
              </a:lnSpc>
              <a:spcBef>
                <a:spcPts val="0"/>
              </a:spcBef>
              <a:buNone/>
              <a:defRPr sz="1600">
                <a:solidFill>
                  <a:schemeClr val="tx1">
                    <a:lumMod val="65000"/>
                    <a:lumOff val="35000"/>
                  </a:schemeClr>
                </a:solidFill>
              </a:defRPr>
            </a:lvl1pPr>
            <a:lvl2pPr marL="457200" indent="0" algn="ctr">
              <a:lnSpc>
                <a:spcPts val="2200"/>
              </a:lnSpc>
              <a:spcBef>
                <a:spcPts val="0"/>
              </a:spcBef>
              <a:buNone/>
              <a:defRPr sz="1600">
                <a:solidFill>
                  <a:schemeClr val="tx1">
                    <a:lumMod val="65000"/>
                    <a:lumOff val="35000"/>
                  </a:schemeClr>
                </a:solidFill>
              </a:defRPr>
            </a:lvl2pPr>
            <a:lvl3pPr marL="914400" indent="0" algn="ctr">
              <a:lnSpc>
                <a:spcPts val="2200"/>
              </a:lnSpc>
              <a:spcBef>
                <a:spcPts val="0"/>
              </a:spcBef>
              <a:buNone/>
              <a:defRPr sz="1600">
                <a:solidFill>
                  <a:schemeClr val="tx1">
                    <a:lumMod val="65000"/>
                    <a:lumOff val="35000"/>
                  </a:schemeClr>
                </a:solidFill>
              </a:defRPr>
            </a:lvl3pPr>
            <a:lvl4pPr marL="1371600" indent="0" algn="ctr">
              <a:lnSpc>
                <a:spcPts val="2200"/>
              </a:lnSpc>
              <a:spcBef>
                <a:spcPts val="0"/>
              </a:spcBef>
              <a:buNone/>
              <a:defRPr sz="1600">
                <a:solidFill>
                  <a:schemeClr val="tx1">
                    <a:lumMod val="65000"/>
                    <a:lumOff val="35000"/>
                  </a:schemeClr>
                </a:solidFill>
              </a:defRPr>
            </a:lvl4pPr>
            <a:lvl5pPr marL="1828800" indent="0" algn="ctr">
              <a:lnSpc>
                <a:spcPts val="2200"/>
              </a:lnSpc>
              <a:spcBef>
                <a:spcPts val="0"/>
              </a:spcBef>
              <a:buNone/>
              <a:defRPr sz="1600">
                <a:solidFill>
                  <a:schemeClr val="tx1">
                    <a:lumMod val="65000"/>
                    <a:lumOff val="35000"/>
                  </a:schemeClr>
                </a:solidFill>
              </a:defRPr>
            </a:lvl5pPr>
          </a:lstStyle>
          <a:p>
            <a:pPr lvl="0"/>
            <a:r>
              <a:rPr lang="en-US"/>
              <a:t>Click to edit Master text styles</a:t>
            </a:r>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539067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1518686" y="365125"/>
            <a:ext cx="9986601" cy="1325563"/>
          </a:xfrm>
        </p:spPr>
        <p:txBody>
          <a:bodyPr/>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1508692" y="1912336"/>
            <a:ext cx="41148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6573892" y="1874838"/>
            <a:ext cx="41148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E725FCE9-B62D-4B16-807B-9D0D63E93B56}"/>
              </a:ext>
            </a:extLst>
          </p:cNvPr>
          <p:cNvSpPr>
            <a:spLocks noGrp="1"/>
          </p:cNvSpPr>
          <p:nvPr>
            <p:ph type="body" sz="quarter" idx="14"/>
          </p:nvPr>
        </p:nvSpPr>
        <p:spPr>
          <a:xfrm>
            <a:off x="1508692" y="2388253"/>
            <a:ext cx="4114800" cy="914400"/>
          </a:xfrm>
        </p:spPr>
        <p:txBody>
          <a:bodyPr>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a:r>
              <a:rPr lang="en-US"/>
              <a:t>Click to edit Master text styles</a:t>
            </a:r>
          </a:p>
        </p:txBody>
      </p:sp>
      <p:sp>
        <p:nvSpPr>
          <p:cNvPr id="14" name="Text Placeholder 12">
            <a:extLst>
              <a:ext uri="{FF2B5EF4-FFF2-40B4-BE49-F238E27FC236}">
                <a16:creationId xmlns:a16="http://schemas.microsoft.com/office/drawing/2014/main" id="{BA57DF8C-FA7C-490B-98CE-CDE7957EE729}"/>
              </a:ext>
            </a:extLst>
          </p:cNvPr>
          <p:cNvSpPr>
            <a:spLocks noGrp="1"/>
          </p:cNvSpPr>
          <p:nvPr>
            <p:ph type="body" sz="quarter" idx="15"/>
          </p:nvPr>
        </p:nvSpPr>
        <p:spPr>
          <a:xfrm>
            <a:off x="6573892" y="2337741"/>
            <a:ext cx="4114800" cy="914400"/>
          </a:xfrm>
        </p:spPr>
        <p:txBody>
          <a:bodyPr>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a:r>
              <a:rPr lang="en-US"/>
              <a:t>Click to edit Master text styles</a:t>
            </a:r>
          </a:p>
        </p:txBody>
      </p:sp>
      <p:sp>
        <p:nvSpPr>
          <p:cNvPr id="19" name="Text Placeholder 2">
            <a:extLst>
              <a:ext uri="{FF2B5EF4-FFF2-40B4-BE49-F238E27FC236}">
                <a16:creationId xmlns:a16="http://schemas.microsoft.com/office/drawing/2014/main" id="{FF039F13-B78B-4A7E-AB1D-94C070BAE974}"/>
              </a:ext>
            </a:extLst>
          </p:cNvPr>
          <p:cNvSpPr>
            <a:spLocks noGrp="1"/>
          </p:cNvSpPr>
          <p:nvPr>
            <p:ph type="body" idx="16"/>
          </p:nvPr>
        </p:nvSpPr>
        <p:spPr>
          <a:xfrm>
            <a:off x="1518687" y="3608720"/>
            <a:ext cx="41148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4">
            <a:extLst>
              <a:ext uri="{FF2B5EF4-FFF2-40B4-BE49-F238E27FC236}">
                <a16:creationId xmlns:a16="http://schemas.microsoft.com/office/drawing/2014/main" id="{525F4B91-27EE-47AC-BBD0-A66FE53A04FF}"/>
              </a:ext>
            </a:extLst>
          </p:cNvPr>
          <p:cNvSpPr>
            <a:spLocks noGrp="1"/>
          </p:cNvSpPr>
          <p:nvPr>
            <p:ph type="body" sz="quarter" idx="17"/>
          </p:nvPr>
        </p:nvSpPr>
        <p:spPr>
          <a:xfrm>
            <a:off x="6583887" y="3571222"/>
            <a:ext cx="41148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Text Placeholder 12">
            <a:extLst>
              <a:ext uri="{FF2B5EF4-FFF2-40B4-BE49-F238E27FC236}">
                <a16:creationId xmlns:a16="http://schemas.microsoft.com/office/drawing/2014/main" id="{1F0A1756-3486-46A9-9DD3-7BFA5FF75731}"/>
              </a:ext>
            </a:extLst>
          </p:cNvPr>
          <p:cNvSpPr>
            <a:spLocks noGrp="1"/>
          </p:cNvSpPr>
          <p:nvPr>
            <p:ph type="body" sz="quarter" idx="18"/>
          </p:nvPr>
        </p:nvSpPr>
        <p:spPr>
          <a:xfrm>
            <a:off x="1518687" y="4084637"/>
            <a:ext cx="4114800" cy="914400"/>
          </a:xfrm>
        </p:spPr>
        <p:txBody>
          <a:bodyPr>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a:r>
              <a:rPr lang="en-US"/>
              <a:t>Click to edit Master text styles</a:t>
            </a:r>
          </a:p>
        </p:txBody>
      </p:sp>
      <p:sp>
        <p:nvSpPr>
          <p:cNvPr id="22" name="Text Placeholder 12">
            <a:extLst>
              <a:ext uri="{FF2B5EF4-FFF2-40B4-BE49-F238E27FC236}">
                <a16:creationId xmlns:a16="http://schemas.microsoft.com/office/drawing/2014/main" id="{F50C0C1C-5BD4-4F62-8AB2-50B1FE4A7DAE}"/>
              </a:ext>
            </a:extLst>
          </p:cNvPr>
          <p:cNvSpPr>
            <a:spLocks noGrp="1"/>
          </p:cNvSpPr>
          <p:nvPr>
            <p:ph type="body" sz="quarter" idx="19"/>
          </p:nvPr>
        </p:nvSpPr>
        <p:spPr>
          <a:xfrm>
            <a:off x="6583887" y="4034125"/>
            <a:ext cx="4114800" cy="914400"/>
          </a:xfrm>
        </p:spPr>
        <p:txBody>
          <a:bodyPr>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a:r>
              <a:rPr lang="en-US"/>
              <a:t>Click to edit Master text styles</a:t>
            </a:r>
          </a:p>
          <a:p>
            <a:pPr lvl="1"/>
            <a:r>
              <a:rPr lang="en-US"/>
              <a:t>Second level</a:t>
            </a:r>
          </a:p>
        </p:txBody>
      </p:sp>
      <p:sp>
        <p:nvSpPr>
          <p:cNvPr id="15" name="Picture Placeholder 10">
            <a:extLst>
              <a:ext uri="{FF2B5EF4-FFF2-40B4-BE49-F238E27FC236}">
                <a16:creationId xmlns:a16="http://schemas.microsoft.com/office/drawing/2014/main" id="{A12F2D63-1E00-4379-A32F-B52857A50211}"/>
              </a:ext>
            </a:extLst>
          </p:cNvPr>
          <p:cNvSpPr>
            <a:spLocks noGrp="1"/>
          </p:cNvSpPr>
          <p:nvPr>
            <p:ph type="pic" sz="quarter" idx="13"/>
          </p:nvPr>
        </p:nvSpPr>
        <p:spPr>
          <a:xfrm>
            <a:off x="1524" y="5943600"/>
            <a:ext cx="12188952" cy="914400"/>
          </a:xfrm>
          <a:solidFill>
            <a:schemeClr val="accent6"/>
          </a:solidFill>
        </p:spPr>
        <p:txBody>
          <a:bodyPr/>
          <a:lstStyle/>
          <a:p>
            <a:r>
              <a:rPr lang="en-US"/>
              <a:t>Click icon to add picture</a:t>
            </a:r>
            <a:endParaRPr lang="en-US" dirty="0"/>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a:lstStyle>
            <a:lvl1pPr>
              <a:defRPr>
                <a:solidFill>
                  <a:schemeClr val="bg1"/>
                </a:solidFill>
              </a:defRPr>
            </a:lvl1pPr>
          </a:lstStyle>
          <a:p>
            <a:r>
              <a:rPr lang="en-US" dirty="0"/>
              <a:t>20XX</a:t>
            </a:r>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p:txBody>
          <a:bodyPr/>
          <a:lstStyle>
            <a:lvl1pPr>
              <a:defRPr>
                <a:solidFill>
                  <a:schemeClr val="bg1"/>
                </a:solidFill>
              </a:defRPr>
            </a:lvl1pPr>
          </a:lstStyle>
          <a:p>
            <a:r>
              <a:rPr lang="en-US" dirty="0"/>
              <a:t>Pitch deck title</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42711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6858000" y="365125"/>
            <a:ext cx="4602318" cy="1325563"/>
          </a:xfrm>
        </p:spPr>
        <p:txBody>
          <a:bodyPr/>
          <a:lstStyle>
            <a:lvl1pPr>
              <a:defRPr>
                <a:solidFill>
                  <a:schemeClr val="tx1">
                    <a:lumMod val="50000"/>
                    <a:lumOff val="50000"/>
                  </a:schemeClr>
                </a:solidFill>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AA39532F-F90D-47C0-89E1-06A3DED59311}"/>
              </a:ext>
            </a:extLst>
          </p:cNvPr>
          <p:cNvSpPr>
            <a:spLocks noGrp="1"/>
          </p:cNvSpPr>
          <p:nvPr>
            <p:ph type="pic" sz="quarter" idx="13"/>
          </p:nvPr>
        </p:nvSpPr>
        <p:spPr>
          <a:xfrm>
            <a:off x="0" y="0"/>
            <a:ext cx="6096000" cy="6858000"/>
          </a:xfrm>
          <a:solidFill>
            <a:schemeClr val="accent6"/>
          </a:solidFill>
        </p:spPr>
        <p:txBody>
          <a:bodyPr/>
          <a:lstStyle/>
          <a:p>
            <a:r>
              <a:rPr lang="en-US"/>
              <a:t>Click icon to add picture</a:t>
            </a:r>
            <a:endParaRPr lang="en-US" dirty="0"/>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6858000" y="1691640"/>
            <a:ext cx="3931920" cy="338328"/>
          </a:xfrm>
        </p:spPr>
        <p:txBody>
          <a:bodyPr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12">
            <a:extLst>
              <a:ext uri="{FF2B5EF4-FFF2-40B4-BE49-F238E27FC236}">
                <a16:creationId xmlns:a16="http://schemas.microsoft.com/office/drawing/2014/main" id="{BA57DF8C-FA7C-490B-98CE-CDE7957EE729}"/>
              </a:ext>
            </a:extLst>
          </p:cNvPr>
          <p:cNvSpPr>
            <a:spLocks noGrp="1"/>
          </p:cNvSpPr>
          <p:nvPr>
            <p:ph type="body" sz="quarter" idx="15"/>
          </p:nvPr>
        </p:nvSpPr>
        <p:spPr>
          <a:xfrm>
            <a:off x="6858000" y="2093976"/>
            <a:ext cx="4572000" cy="530352"/>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20" name="Text Placeholder 4">
            <a:extLst>
              <a:ext uri="{FF2B5EF4-FFF2-40B4-BE49-F238E27FC236}">
                <a16:creationId xmlns:a16="http://schemas.microsoft.com/office/drawing/2014/main" id="{525F4B91-27EE-47AC-BBD0-A66FE53A04FF}"/>
              </a:ext>
            </a:extLst>
          </p:cNvPr>
          <p:cNvSpPr>
            <a:spLocks noGrp="1"/>
          </p:cNvSpPr>
          <p:nvPr>
            <p:ph type="body" sz="quarter" idx="17"/>
          </p:nvPr>
        </p:nvSpPr>
        <p:spPr>
          <a:xfrm>
            <a:off x="6858000" y="2962656"/>
            <a:ext cx="3931920" cy="338328"/>
          </a:xfrm>
        </p:spPr>
        <p:txBody>
          <a:bodyPr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12">
            <a:extLst>
              <a:ext uri="{FF2B5EF4-FFF2-40B4-BE49-F238E27FC236}">
                <a16:creationId xmlns:a16="http://schemas.microsoft.com/office/drawing/2014/main" id="{F50C0C1C-5BD4-4F62-8AB2-50B1FE4A7DAE}"/>
              </a:ext>
            </a:extLst>
          </p:cNvPr>
          <p:cNvSpPr>
            <a:spLocks noGrp="1"/>
          </p:cNvSpPr>
          <p:nvPr>
            <p:ph type="body" sz="quarter" idx="19"/>
          </p:nvPr>
        </p:nvSpPr>
        <p:spPr>
          <a:xfrm>
            <a:off x="6858000" y="3310128"/>
            <a:ext cx="4572000" cy="530352"/>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23" name="Text Placeholder 4">
            <a:extLst>
              <a:ext uri="{FF2B5EF4-FFF2-40B4-BE49-F238E27FC236}">
                <a16:creationId xmlns:a16="http://schemas.microsoft.com/office/drawing/2014/main" id="{8462AFAF-169F-4E2A-AC00-6E8666595471}"/>
              </a:ext>
            </a:extLst>
          </p:cNvPr>
          <p:cNvSpPr>
            <a:spLocks noGrp="1"/>
          </p:cNvSpPr>
          <p:nvPr>
            <p:ph type="body" sz="quarter" idx="20"/>
          </p:nvPr>
        </p:nvSpPr>
        <p:spPr>
          <a:xfrm>
            <a:off x="6870354" y="3931920"/>
            <a:ext cx="3931920" cy="338328"/>
          </a:xfrm>
        </p:spPr>
        <p:txBody>
          <a:bodyPr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12">
            <a:extLst>
              <a:ext uri="{FF2B5EF4-FFF2-40B4-BE49-F238E27FC236}">
                <a16:creationId xmlns:a16="http://schemas.microsoft.com/office/drawing/2014/main" id="{9FDE6BB6-DE86-4B19-B83F-5B83A89477B4}"/>
              </a:ext>
            </a:extLst>
          </p:cNvPr>
          <p:cNvSpPr>
            <a:spLocks noGrp="1"/>
          </p:cNvSpPr>
          <p:nvPr>
            <p:ph type="body" sz="quarter" idx="21"/>
          </p:nvPr>
        </p:nvSpPr>
        <p:spPr>
          <a:xfrm>
            <a:off x="6870354" y="4270248"/>
            <a:ext cx="4572000" cy="530352"/>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25" name="Text Placeholder 4">
            <a:extLst>
              <a:ext uri="{FF2B5EF4-FFF2-40B4-BE49-F238E27FC236}">
                <a16:creationId xmlns:a16="http://schemas.microsoft.com/office/drawing/2014/main" id="{2B544474-29CA-4D8E-AC15-C05ABDF6067C}"/>
              </a:ext>
            </a:extLst>
          </p:cNvPr>
          <p:cNvSpPr>
            <a:spLocks noGrp="1"/>
          </p:cNvSpPr>
          <p:nvPr>
            <p:ph type="body" sz="quarter" idx="22"/>
          </p:nvPr>
        </p:nvSpPr>
        <p:spPr>
          <a:xfrm>
            <a:off x="6870354" y="4855464"/>
            <a:ext cx="3931920" cy="338328"/>
          </a:xfrm>
        </p:spPr>
        <p:txBody>
          <a:bodyPr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Text Placeholder 12">
            <a:extLst>
              <a:ext uri="{FF2B5EF4-FFF2-40B4-BE49-F238E27FC236}">
                <a16:creationId xmlns:a16="http://schemas.microsoft.com/office/drawing/2014/main" id="{7C778245-11E1-4B65-ADC1-E9D3DE34E5DE}"/>
              </a:ext>
            </a:extLst>
          </p:cNvPr>
          <p:cNvSpPr>
            <a:spLocks noGrp="1"/>
          </p:cNvSpPr>
          <p:nvPr>
            <p:ph type="body" sz="quarter" idx="23"/>
          </p:nvPr>
        </p:nvSpPr>
        <p:spPr>
          <a:xfrm>
            <a:off x="6870354" y="5193792"/>
            <a:ext cx="4572000" cy="530352"/>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a:lstStyle/>
          <a:p>
            <a:r>
              <a:rPr lang="en-US" dirty="0"/>
              <a:t>20XX</a:t>
            </a:r>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a:xfrm>
            <a:off x="6858000" y="6356350"/>
            <a:ext cx="3448050" cy="365125"/>
          </a:xfrm>
        </p:spPr>
        <p:txBody>
          <a:bodyPr/>
          <a:lstStyle>
            <a:lvl1pPr algn="l">
              <a:defRPr/>
            </a:lvl1pPr>
          </a:lstStyle>
          <a:p>
            <a:r>
              <a:rPr lang="en-US" dirty="0"/>
              <a:t>Pitch deck title</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a:xfrm>
            <a:off x="10423398" y="6356350"/>
            <a:ext cx="914400" cy="365125"/>
          </a:xfrm>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3213575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1C922A-9F54-409C-8C2C-90A55B890F48}"/>
              </a:ext>
              <a:ext uri="{C183D7F6-B498-43B3-948B-1728B52AA6E4}">
                <adec:decorative xmlns:adec="http://schemas.microsoft.com/office/drawing/2017/decorative" val="1"/>
              </a:ext>
            </a:extLst>
          </p:cNvPr>
          <p:cNvSpPr/>
          <p:nvPr userDrawn="1"/>
        </p:nvSpPr>
        <p:spPr>
          <a:xfrm>
            <a:off x="6200706" y="0"/>
            <a:ext cx="6095999"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709922" y="365125"/>
            <a:ext cx="5386078" cy="1325563"/>
          </a:xfrm>
        </p:spPr>
        <p:txBody>
          <a:bodyPr/>
          <a:lstStyle>
            <a:lvl1pPr>
              <a:defRPr>
                <a:solidFill>
                  <a:schemeClr val="tx1">
                    <a:lumMod val="50000"/>
                    <a:lumOff val="50000"/>
                  </a:schemeClr>
                </a:solidFill>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AA39532F-F90D-47C0-89E1-06A3DED59311}"/>
              </a:ext>
            </a:extLst>
          </p:cNvPr>
          <p:cNvSpPr>
            <a:spLocks noGrp="1"/>
          </p:cNvSpPr>
          <p:nvPr>
            <p:ph type="pic" sz="quarter" idx="13"/>
          </p:nvPr>
        </p:nvSpPr>
        <p:spPr>
          <a:xfrm>
            <a:off x="7454384" y="1566525"/>
            <a:ext cx="3401568" cy="3712464"/>
          </a:xfrm>
          <a:solidFill>
            <a:schemeClr val="accent6"/>
          </a:solidFill>
        </p:spPr>
        <p:txBody>
          <a:bodyPr/>
          <a:lstStyle/>
          <a:p>
            <a:r>
              <a:rPr lang="en-US"/>
              <a:t>Click icon to add picture</a:t>
            </a:r>
            <a:endParaRPr lang="en-US" dirty="0"/>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709922" y="1893053"/>
            <a:ext cx="22860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3457506" y="1893053"/>
            <a:ext cx="22860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E725FCE9-B62D-4B16-807B-9D0D63E93B56}"/>
              </a:ext>
            </a:extLst>
          </p:cNvPr>
          <p:cNvSpPr>
            <a:spLocks noGrp="1"/>
          </p:cNvSpPr>
          <p:nvPr>
            <p:ph type="body" sz="quarter" idx="14"/>
          </p:nvPr>
        </p:nvSpPr>
        <p:spPr>
          <a:xfrm>
            <a:off x="709922" y="2368970"/>
            <a:ext cx="2286000" cy="1371600"/>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14" name="Text Placeholder 12">
            <a:extLst>
              <a:ext uri="{FF2B5EF4-FFF2-40B4-BE49-F238E27FC236}">
                <a16:creationId xmlns:a16="http://schemas.microsoft.com/office/drawing/2014/main" id="{BA57DF8C-FA7C-490B-98CE-CDE7957EE729}"/>
              </a:ext>
            </a:extLst>
          </p:cNvPr>
          <p:cNvSpPr>
            <a:spLocks noGrp="1"/>
          </p:cNvSpPr>
          <p:nvPr>
            <p:ph type="body" sz="quarter" idx="15"/>
          </p:nvPr>
        </p:nvSpPr>
        <p:spPr>
          <a:xfrm>
            <a:off x="3457506" y="2355956"/>
            <a:ext cx="2286000" cy="1371600"/>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19" name="Text Placeholder 2">
            <a:extLst>
              <a:ext uri="{FF2B5EF4-FFF2-40B4-BE49-F238E27FC236}">
                <a16:creationId xmlns:a16="http://schemas.microsoft.com/office/drawing/2014/main" id="{FF039F13-B78B-4A7E-AB1D-94C070BAE974}"/>
              </a:ext>
            </a:extLst>
          </p:cNvPr>
          <p:cNvSpPr>
            <a:spLocks noGrp="1"/>
          </p:cNvSpPr>
          <p:nvPr>
            <p:ph type="body" idx="16"/>
          </p:nvPr>
        </p:nvSpPr>
        <p:spPr>
          <a:xfrm>
            <a:off x="719917" y="3843877"/>
            <a:ext cx="22860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4">
            <a:extLst>
              <a:ext uri="{FF2B5EF4-FFF2-40B4-BE49-F238E27FC236}">
                <a16:creationId xmlns:a16="http://schemas.microsoft.com/office/drawing/2014/main" id="{525F4B91-27EE-47AC-BBD0-A66FE53A04FF}"/>
              </a:ext>
            </a:extLst>
          </p:cNvPr>
          <p:cNvSpPr>
            <a:spLocks noGrp="1"/>
          </p:cNvSpPr>
          <p:nvPr>
            <p:ph type="body" sz="quarter" idx="17"/>
          </p:nvPr>
        </p:nvSpPr>
        <p:spPr>
          <a:xfrm>
            <a:off x="3467501" y="3843877"/>
            <a:ext cx="22860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Text Placeholder 12">
            <a:extLst>
              <a:ext uri="{FF2B5EF4-FFF2-40B4-BE49-F238E27FC236}">
                <a16:creationId xmlns:a16="http://schemas.microsoft.com/office/drawing/2014/main" id="{1F0A1756-3486-46A9-9DD3-7BFA5FF75731}"/>
              </a:ext>
            </a:extLst>
          </p:cNvPr>
          <p:cNvSpPr>
            <a:spLocks noGrp="1"/>
          </p:cNvSpPr>
          <p:nvPr>
            <p:ph type="body" sz="quarter" idx="18"/>
          </p:nvPr>
        </p:nvSpPr>
        <p:spPr>
          <a:xfrm>
            <a:off x="719917" y="4319794"/>
            <a:ext cx="2286000" cy="1371600"/>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22" name="Text Placeholder 12">
            <a:extLst>
              <a:ext uri="{FF2B5EF4-FFF2-40B4-BE49-F238E27FC236}">
                <a16:creationId xmlns:a16="http://schemas.microsoft.com/office/drawing/2014/main" id="{F50C0C1C-5BD4-4F62-8AB2-50B1FE4A7DAE}"/>
              </a:ext>
            </a:extLst>
          </p:cNvPr>
          <p:cNvSpPr>
            <a:spLocks noGrp="1"/>
          </p:cNvSpPr>
          <p:nvPr>
            <p:ph type="body" sz="quarter" idx="19"/>
          </p:nvPr>
        </p:nvSpPr>
        <p:spPr>
          <a:xfrm>
            <a:off x="3467501" y="4306780"/>
            <a:ext cx="2286000" cy="1371600"/>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a:xfrm>
            <a:off x="838200" y="6356350"/>
            <a:ext cx="1847850" cy="365125"/>
          </a:xfrm>
        </p:spPr>
        <p:txBody>
          <a:bodyPr/>
          <a:lstStyle/>
          <a:p>
            <a:r>
              <a:rPr lang="en-US" dirty="0"/>
              <a:t>20XX</a:t>
            </a:r>
          </a:p>
        </p:txBody>
      </p:sp>
      <p:sp>
        <p:nvSpPr>
          <p:cNvPr id="18" name="Footer Placeholder 7">
            <a:extLst>
              <a:ext uri="{FF2B5EF4-FFF2-40B4-BE49-F238E27FC236}">
                <a16:creationId xmlns:a16="http://schemas.microsoft.com/office/drawing/2014/main" id="{37667359-6B2F-4D7C-932B-CE6A0E91C8A0}"/>
              </a:ext>
            </a:extLst>
          </p:cNvPr>
          <p:cNvSpPr>
            <a:spLocks noGrp="1"/>
          </p:cNvSpPr>
          <p:nvPr>
            <p:ph type="ftr" sz="quarter" idx="11"/>
          </p:nvPr>
        </p:nvSpPr>
        <p:spPr>
          <a:xfrm>
            <a:off x="6858000" y="6356350"/>
            <a:ext cx="3448050" cy="365125"/>
          </a:xfrm>
        </p:spPr>
        <p:txBody>
          <a:bodyPr/>
          <a:lstStyle>
            <a:lvl1pPr algn="l">
              <a:defRPr/>
            </a:lvl1pPr>
          </a:lstStyle>
          <a:p>
            <a:r>
              <a:rPr lang="en-US" dirty="0"/>
              <a:t>Pitch deck title</a:t>
            </a:r>
          </a:p>
        </p:txBody>
      </p:sp>
      <p:sp>
        <p:nvSpPr>
          <p:cNvPr id="23" name="Slide Number Placeholder 8">
            <a:extLst>
              <a:ext uri="{FF2B5EF4-FFF2-40B4-BE49-F238E27FC236}">
                <a16:creationId xmlns:a16="http://schemas.microsoft.com/office/drawing/2014/main" id="{C69C9BA9-6130-4098-A0A6-E1A00A3B6BFF}"/>
              </a:ext>
            </a:extLst>
          </p:cNvPr>
          <p:cNvSpPr>
            <a:spLocks noGrp="1"/>
          </p:cNvSpPr>
          <p:nvPr>
            <p:ph type="sldNum" sz="quarter" idx="12"/>
          </p:nvPr>
        </p:nvSpPr>
        <p:spPr>
          <a:xfrm>
            <a:off x="10423398" y="6356350"/>
            <a:ext cx="914400" cy="365125"/>
          </a:xfrm>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899692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Problem &amp; Summar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B487E6-6563-4EEC-A349-2257BBAFD4DD}"/>
              </a:ext>
              <a:ext uri="{C183D7F6-B498-43B3-948B-1728B52AA6E4}">
                <adec:decorative xmlns:adec="http://schemas.microsoft.com/office/drawing/2017/decorative" val="1"/>
              </a:ext>
            </a:extLst>
          </p:cNvPr>
          <p:cNvSpPr/>
          <p:nvPr userDrawn="1"/>
        </p:nvSpPr>
        <p:spPr>
          <a:xfrm>
            <a:off x="1"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a:xfrm>
            <a:off x="6348334" y="1062164"/>
            <a:ext cx="5005466" cy="1325563"/>
          </a:xfrm>
        </p:spPr>
        <p:txBody>
          <a:bodyPr/>
          <a:lstStyle>
            <a:lvl1pPr>
              <a:defRPr>
                <a:solidFill>
                  <a:schemeClr val="tx1">
                    <a:lumMod val="50000"/>
                    <a:lumOff val="50000"/>
                  </a:schemeClr>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EED971A8-4C6D-471D-A690-8CD666292205}"/>
              </a:ext>
            </a:extLst>
          </p:cNvPr>
          <p:cNvSpPr>
            <a:spLocks noGrp="1"/>
          </p:cNvSpPr>
          <p:nvPr>
            <p:ph type="pic" sz="quarter" idx="13"/>
          </p:nvPr>
        </p:nvSpPr>
        <p:spPr>
          <a:xfrm>
            <a:off x="861935" y="1143000"/>
            <a:ext cx="4953000" cy="4572000"/>
          </a:xfrm>
          <a:solidFill>
            <a:schemeClr val="accent6"/>
          </a:solidFill>
        </p:spPr>
        <p:txBody>
          <a:bodyPr/>
          <a:lstStyle/>
          <a:p>
            <a:r>
              <a:rPr lang="en-US"/>
              <a:t>Click icon to add picture</a:t>
            </a:r>
            <a:endParaRPr lang="en-US" dirty="0"/>
          </a:p>
        </p:txBody>
      </p:sp>
      <p:sp>
        <p:nvSpPr>
          <p:cNvPr id="10" name="Text Placeholder 9">
            <a:extLst>
              <a:ext uri="{FF2B5EF4-FFF2-40B4-BE49-F238E27FC236}">
                <a16:creationId xmlns:a16="http://schemas.microsoft.com/office/drawing/2014/main" id="{0ECB8E5B-4859-4892-A062-C831DA527F75}"/>
              </a:ext>
            </a:extLst>
          </p:cNvPr>
          <p:cNvSpPr>
            <a:spLocks noGrp="1"/>
          </p:cNvSpPr>
          <p:nvPr>
            <p:ph type="body" sz="quarter" idx="14"/>
          </p:nvPr>
        </p:nvSpPr>
        <p:spPr>
          <a:xfrm>
            <a:off x="6376988" y="2555875"/>
            <a:ext cx="4953000" cy="3159125"/>
          </a:xfrm>
        </p:spPr>
        <p:txBody>
          <a:bodyPr>
            <a:normAutofit/>
          </a:bodyPr>
          <a:lstStyle>
            <a:lvl1pPr marL="0" indent="0">
              <a:lnSpc>
                <a:spcPct val="150000"/>
              </a:lnSpc>
              <a:spcBef>
                <a:spcPts val="0"/>
              </a:spcBef>
              <a:buNone/>
              <a:defRPr sz="2000">
                <a:solidFill>
                  <a:schemeClr val="accent4"/>
                </a:solidFill>
                <a:latin typeface="+mj-lt"/>
              </a:defRPr>
            </a:lvl1pPr>
            <a:lvl2pPr marL="457200" indent="0">
              <a:lnSpc>
                <a:spcPct val="150000"/>
              </a:lnSpc>
              <a:spcBef>
                <a:spcPts val="0"/>
              </a:spcBef>
              <a:buNone/>
              <a:defRPr sz="2000">
                <a:solidFill>
                  <a:schemeClr val="accent4"/>
                </a:solidFill>
                <a:latin typeface="+mj-lt"/>
              </a:defRPr>
            </a:lvl2pPr>
            <a:lvl3pPr marL="914400" indent="0">
              <a:lnSpc>
                <a:spcPct val="150000"/>
              </a:lnSpc>
              <a:spcBef>
                <a:spcPts val="0"/>
              </a:spcBef>
              <a:buNone/>
              <a:defRPr sz="2000">
                <a:solidFill>
                  <a:schemeClr val="accent4"/>
                </a:solidFill>
                <a:latin typeface="+mj-lt"/>
              </a:defRPr>
            </a:lvl3pPr>
            <a:lvl4pPr marL="1371600" indent="0">
              <a:lnSpc>
                <a:spcPct val="150000"/>
              </a:lnSpc>
              <a:spcBef>
                <a:spcPts val="0"/>
              </a:spcBef>
              <a:buNone/>
              <a:defRPr sz="2000">
                <a:solidFill>
                  <a:schemeClr val="accent4"/>
                </a:solidFill>
                <a:latin typeface="+mj-lt"/>
              </a:defRPr>
            </a:lvl4pPr>
            <a:lvl5pPr marL="1828800" indent="0">
              <a:lnSpc>
                <a:spcPct val="150000"/>
              </a:lnSpc>
              <a:spcBef>
                <a:spcPts val="0"/>
              </a:spcBef>
              <a:buNone/>
              <a:defRPr sz="2000">
                <a:solidFill>
                  <a:schemeClr val="accent4"/>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865806376"/>
      </p:ext>
    </p:extLst>
  </p:cSld>
  <p:clrMapOvr>
    <a:masterClrMapping/>
  </p:clrMapOvr>
  <p:extLst>
    <p:ext uri="{DCECCB84-F9BA-43D5-87BE-67443E8EF086}">
      <p15:sldGuideLst xmlns:p15="http://schemas.microsoft.com/office/powerpoint/2012/main">
        <p15:guide id="1" pos="3840" userDrawn="1">
          <p15:clr>
            <a:srgbClr val="FBAE40"/>
          </p15:clr>
        </p15:guide>
        <p15:guide id="2" pos="5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457200"/>
            <a:ext cx="11274552" cy="5943600"/>
          </a:xfrm>
          <a:solidFill>
            <a:schemeClr val="accent6"/>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9DE3D039-0A18-4031-8A63-D83666B066F6}"/>
              </a:ext>
            </a:extLst>
          </p:cNvPr>
          <p:cNvSpPr>
            <a:spLocks noGrp="1"/>
          </p:cNvSpPr>
          <p:nvPr>
            <p:ph type="title" hasCustomPrompt="1"/>
          </p:nvPr>
        </p:nvSpPr>
        <p:spPr>
          <a:xfrm>
            <a:off x="3051112" y="3513220"/>
            <a:ext cx="8682164" cy="1828799"/>
          </a:xfrm>
          <a:solidFill>
            <a:schemeClr val="accent3">
              <a:alpha val="90000"/>
            </a:schemeClr>
          </a:solidFill>
        </p:spPr>
        <p:txBody>
          <a:bodyPr lIns="1371600" tIns="0" bIns="0" anchor="ctr">
            <a:noAutofit/>
          </a:bodyPr>
          <a:lstStyle>
            <a:lvl1pPr algn="ctr">
              <a:defRPr sz="5400">
                <a:solidFill>
                  <a:schemeClr val="tx1">
                    <a:lumMod val="65000"/>
                    <a:lumOff val="35000"/>
                  </a:schemeClr>
                </a:solidFill>
              </a:defRPr>
            </a:lvl1pPr>
          </a:lstStyle>
          <a:p>
            <a:r>
              <a:rPr lang="en-US" dirty="0"/>
              <a:t>Click to add title</a:t>
            </a:r>
          </a:p>
        </p:txBody>
      </p:sp>
    </p:spTree>
    <p:extLst>
      <p:ext uri="{BB962C8B-B14F-4D97-AF65-F5344CB8AC3E}">
        <p14:creationId xmlns:p14="http://schemas.microsoft.com/office/powerpoint/2010/main" val="999581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siness mo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ZA" dirty="0"/>
          </a:p>
        </p:txBody>
      </p:sp>
      <p:sp>
        <p:nvSpPr>
          <p:cNvPr id="18" name="Picture Placeholder 15">
            <a:extLst>
              <a:ext uri="{FF2B5EF4-FFF2-40B4-BE49-F238E27FC236}">
                <a16:creationId xmlns:a16="http://schemas.microsoft.com/office/drawing/2014/main" id="{43CBE128-6D8D-4605-B225-5A34FFB1F25B}"/>
              </a:ext>
            </a:extLst>
          </p:cNvPr>
          <p:cNvSpPr>
            <a:spLocks noGrp="1"/>
          </p:cNvSpPr>
          <p:nvPr>
            <p:ph type="pic" sz="quarter" idx="42"/>
          </p:nvPr>
        </p:nvSpPr>
        <p:spPr>
          <a:xfrm>
            <a:off x="1910104"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9" name="Text Placeholder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1911096" y="4311688"/>
            <a:ext cx="2286000" cy="360000"/>
          </a:xfrm>
        </p:spPr>
        <p:txBody>
          <a:bodyPr>
            <a:noAutofit/>
          </a:bodyPr>
          <a:lstStyle>
            <a:lvl1pPr marL="0" indent="0" algn="ctr">
              <a:buFont typeface="Arial" panose="020B0604020202020204" pitchFamily="34" charset="0"/>
              <a:buNone/>
              <a:defRPr sz="2000">
                <a:solidFill>
                  <a:schemeClr val="accent4"/>
                </a:solidFill>
                <a:latin typeface="+mj-lt"/>
              </a:defRPr>
            </a:lvl1pPr>
          </a:lstStyle>
          <a:p>
            <a:pPr lvl="0"/>
            <a:r>
              <a:rPr lang="en-US" dirty="0"/>
              <a:t>Bullet 2</a:t>
            </a:r>
            <a:endParaRPr lang="en-ZA" dirty="0"/>
          </a:p>
        </p:txBody>
      </p:sp>
      <p:sp>
        <p:nvSpPr>
          <p:cNvPr id="10" name="Text Placeholder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1911096" y="4773703"/>
            <a:ext cx="2286000" cy="1005840"/>
          </a:xfrm>
        </p:spPr>
        <p:txBody>
          <a:bodyPr/>
          <a:lstStyle>
            <a:lvl1pPr marL="0" indent="0" algn="ctr">
              <a:lnSpc>
                <a:spcPts val="2000"/>
              </a:lnSpc>
              <a:spcBef>
                <a:spcPts val="0"/>
              </a:spcBef>
              <a:buNone/>
              <a:defRPr sz="1400">
                <a:solidFill>
                  <a:schemeClr val="tx1">
                    <a:lumMod val="75000"/>
                    <a:lumOff val="25000"/>
                  </a:schemeClr>
                </a:solidFill>
              </a:defRPr>
            </a:lvl1pPr>
          </a:lstStyle>
          <a:p>
            <a:pPr lvl="0"/>
            <a:r>
              <a:rPr lang="en-US" dirty="0"/>
              <a:t>Bullet Description</a:t>
            </a:r>
            <a:endParaRPr lang="en-ZA" dirty="0"/>
          </a:p>
        </p:txBody>
      </p:sp>
      <p:sp>
        <p:nvSpPr>
          <p:cNvPr id="19" name="Picture Placeholder 15">
            <a:extLst>
              <a:ext uri="{FF2B5EF4-FFF2-40B4-BE49-F238E27FC236}">
                <a16:creationId xmlns:a16="http://schemas.microsoft.com/office/drawing/2014/main" id="{E63C0874-8701-4CED-B60A-61A655FB5A5F}"/>
              </a:ext>
            </a:extLst>
          </p:cNvPr>
          <p:cNvSpPr>
            <a:spLocks noGrp="1"/>
          </p:cNvSpPr>
          <p:nvPr>
            <p:ph type="pic" sz="quarter" idx="43"/>
          </p:nvPr>
        </p:nvSpPr>
        <p:spPr>
          <a:xfrm>
            <a:off x="4951917"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11" name="Text Placeholder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4956048" y="4311688"/>
            <a:ext cx="2286000" cy="360000"/>
          </a:xfrm>
        </p:spPr>
        <p:txBody>
          <a:bodyPr>
            <a:noAutofit/>
          </a:bodyPr>
          <a:lstStyle>
            <a:lvl1pPr marL="0" indent="0" algn="ctr">
              <a:buFont typeface="Arial" panose="020B0604020202020204" pitchFamily="34" charset="0"/>
              <a:buNone/>
              <a:defRPr sz="2000">
                <a:solidFill>
                  <a:schemeClr val="accent4"/>
                </a:solidFill>
                <a:latin typeface="+mj-lt"/>
              </a:defRPr>
            </a:lvl1pPr>
          </a:lstStyle>
          <a:p>
            <a:pPr lvl="0"/>
            <a:r>
              <a:rPr lang="en-US" dirty="0"/>
              <a:t>Bullet 3</a:t>
            </a:r>
            <a:endParaRPr lang="en-ZA" dirty="0"/>
          </a:p>
        </p:txBody>
      </p:sp>
      <p:sp>
        <p:nvSpPr>
          <p:cNvPr id="12" name="Text Placeholder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4956048" y="4773703"/>
            <a:ext cx="2286000" cy="1005840"/>
          </a:xfrm>
        </p:spPr>
        <p:txBody>
          <a:bodyPr/>
          <a:lstStyle>
            <a:lvl1pPr marL="0" indent="0" algn="ctr">
              <a:lnSpc>
                <a:spcPts val="2000"/>
              </a:lnSpc>
              <a:spcBef>
                <a:spcPts val="0"/>
              </a:spcBef>
              <a:buNone/>
              <a:defRPr sz="1400">
                <a:solidFill>
                  <a:schemeClr val="tx1">
                    <a:lumMod val="75000"/>
                    <a:lumOff val="25000"/>
                  </a:schemeClr>
                </a:solidFill>
              </a:defRPr>
            </a:lvl1pPr>
          </a:lstStyle>
          <a:p>
            <a:pPr lvl="0"/>
            <a:r>
              <a:rPr lang="en-US" dirty="0"/>
              <a:t>Bullet Description</a:t>
            </a:r>
            <a:endParaRPr lang="en-ZA" dirty="0"/>
          </a:p>
        </p:txBody>
      </p:sp>
      <p:sp>
        <p:nvSpPr>
          <p:cNvPr id="20" name="Picture Placeholder 15">
            <a:extLst>
              <a:ext uri="{FF2B5EF4-FFF2-40B4-BE49-F238E27FC236}">
                <a16:creationId xmlns:a16="http://schemas.microsoft.com/office/drawing/2014/main" id="{F223D9C7-A9C3-4D38-B4D8-9CAB3A19CF51}"/>
              </a:ext>
            </a:extLst>
          </p:cNvPr>
          <p:cNvSpPr>
            <a:spLocks noGrp="1"/>
          </p:cNvSpPr>
          <p:nvPr>
            <p:ph type="pic" sz="quarter" idx="44"/>
          </p:nvPr>
        </p:nvSpPr>
        <p:spPr>
          <a:xfrm>
            <a:off x="7993730"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dirty="0"/>
          </a:p>
        </p:txBody>
      </p:sp>
      <p:sp>
        <p:nvSpPr>
          <p:cNvPr id="13" name="Text Placeholder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991856" y="4311688"/>
            <a:ext cx="2286000" cy="360000"/>
          </a:xfrm>
        </p:spPr>
        <p:txBody>
          <a:bodyPr>
            <a:noAutofit/>
          </a:bodyPr>
          <a:lstStyle>
            <a:lvl1pPr marL="0" indent="0" algn="ctr">
              <a:buFont typeface="Arial" panose="020B0604020202020204" pitchFamily="34" charset="0"/>
              <a:buNone/>
              <a:defRPr sz="2000">
                <a:solidFill>
                  <a:schemeClr val="accent4"/>
                </a:solidFill>
                <a:latin typeface="+mj-lt"/>
              </a:defRPr>
            </a:lvl1pPr>
          </a:lstStyle>
          <a:p>
            <a:pPr lvl="0"/>
            <a:r>
              <a:rPr lang="en-US" dirty="0"/>
              <a:t>Bullet 4</a:t>
            </a:r>
            <a:endParaRPr lang="en-ZA" dirty="0"/>
          </a:p>
        </p:txBody>
      </p:sp>
      <p:sp>
        <p:nvSpPr>
          <p:cNvPr id="14" name="Text Placeholder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991856" y="4773703"/>
            <a:ext cx="2286000" cy="1005840"/>
          </a:xfrm>
        </p:spPr>
        <p:txBody>
          <a:bodyPr/>
          <a:lstStyle>
            <a:lvl1pPr marL="0" indent="0" algn="ctr">
              <a:lnSpc>
                <a:spcPts val="2000"/>
              </a:lnSpc>
              <a:spcBef>
                <a:spcPts val="0"/>
              </a:spcBef>
              <a:buNone/>
              <a:defRPr sz="1400">
                <a:solidFill>
                  <a:schemeClr val="tx1">
                    <a:lumMod val="75000"/>
                    <a:lumOff val="25000"/>
                  </a:schemeClr>
                </a:solidFill>
              </a:defRPr>
            </a:lvl1pPr>
          </a:lstStyle>
          <a:p>
            <a:pPr lvl="0"/>
            <a:r>
              <a:rPr lang="en-US" dirty="0"/>
              <a:t>Bullet Description</a:t>
            </a:r>
            <a:endParaRPr lang="en-ZA" dirty="0"/>
          </a:p>
        </p:txBody>
      </p:sp>
      <p:sp>
        <p:nvSpPr>
          <p:cNvPr id="15" name="Date Placeholder 1">
            <a:extLst>
              <a:ext uri="{FF2B5EF4-FFF2-40B4-BE49-F238E27FC236}">
                <a16:creationId xmlns:a16="http://schemas.microsoft.com/office/drawing/2014/main" id="{6FCC4B1F-E859-43CC-8B33-EE155744227A}"/>
              </a:ext>
            </a:extLst>
          </p:cNvPr>
          <p:cNvSpPr>
            <a:spLocks noGrp="1"/>
          </p:cNvSpPr>
          <p:nvPr>
            <p:ph type="dt" sz="half" idx="45"/>
          </p:nvPr>
        </p:nvSpPr>
        <p:spPr>
          <a:xfrm>
            <a:off x="838200" y="6356350"/>
            <a:ext cx="2743200" cy="365125"/>
          </a:xfrm>
        </p:spPr>
        <p:txBody>
          <a:bodyPr/>
          <a:lstStyle/>
          <a:p>
            <a:r>
              <a:rPr lang="en-US" dirty="0"/>
              <a:t>20XX</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ZA" dirty="0"/>
              <a:t>Pitch deck title</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500680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1162072" y="365125"/>
            <a:ext cx="10193315" cy="1325563"/>
          </a:xfrm>
        </p:spPr>
        <p:txBody>
          <a:bodyPr/>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1162073" y="1853548"/>
            <a:ext cx="4572000" cy="640080"/>
          </a:xfrm>
        </p:spPr>
        <p:txBody>
          <a:bodyPr anchor="ctr" anchorCtr="0">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1BC8B9-8F2B-4131-A090-0ACBEEE80BB7}"/>
              </a:ext>
            </a:extLst>
          </p:cNvPr>
          <p:cNvSpPr>
            <a:spLocks noGrp="1"/>
          </p:cNvSpPr>
          <p:nvPr>
            <p:ph sz="half" idx="2"/>
          </p:nvPr>
        </p:nvSpPr>
        <p:spPr>
          <a:xfrm>
            <a:off x="1162073" y="2505075"/>
            <a:ext cx="4572000" cy="3200400"/>
          </a:xfrm>
        </p:spPr>
        <p:txBody>
          <a:bodyPr>
            <a:normAutofit/>
          </a:bodyPr>
          <a:lstStyle>
            <a:lvl1pPr>
              <a:lnSpc>
                <a:spcPts val="2600"/>
              </a:lnSpc>
              <a:defRPr sz="1600"/>
            </a:lvl1pPr>
            <a:lvl2pPr>
              <a:lnSpc>
                <a:spcPts val="2600"/>
              </a:lnSpc>
              <a:defRPr sz="1600"/>
            </a:lvl2pPr>
            <a:lvl3pPr>
              <a:lnSpc>
                <a:spcPts val="2600"/>
              </a:lnSpc>
              <a:defRPr sz="1600"/>
            </a:lvl3pPr>
            <a:lvl4pPr>
              <a:lnSpc>
                <a:spcPts val="2600"/>
              </a:lnSpc>
              <a:defRPr sz="1600"/>
            </a:lvl4pPr>
            <a:lvl5pPr>
              <a:lnSpc>
                <a:spcPts val="26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6494485" y="1853548"/>
            <a:ext cx="4572000" cy="640080"/>
          </a:xfrm>
          <a:noFill/>
        </p:spPr>
        <p:txBody>
          <a:bodyPr anchor="ctr" anchorCtr="0">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96ED23-22F0-421E-849C-630BEABF8BD0}"/>
              </a:ext>
            </a:extLst>
          </p:cNvPr>
          <p:cNvSpPr>
            <a:spLocks noGrp="1"/>
          </p:cNvSpPr>
          <p:nvPr>
            <p:ph sz="quarter" idx="4"/>
          </p:nvPr>
        </p:nvSpPr>
        <p:spPr>
          <a:xfrm>
            <a:off x="6494485" y="2505075"/>
            <a:ext cx="4572000" cy="3200400"/>
          </a:xfrm>
        </p:spPr>
        <p:txBody>
          <a:bodyPr>
            <a:normAutofit/>
          </a:bodyPr>
          <a:lstStyle>
            <a:lvl1pPr>
              <a:lnSpc>
                <a:spcPts val="2600"/>
              </a:lnSpc>
              <a:defRPr sz="1600"/>
            </a:lvl1pPr>
            <a:lvl2pPr>
              <a:lnSpc>
                <a:spcPts val="2600"/>
              </a:lnSpc>
              <a:defRPr sz="1600"/>
            </a:lvl2pPr>
            <a:lvl3pPr>
              <a:lnSpc>
                <a:spcPts val="2600"/>
              </a:lnSpc>
              <a:defRPr sz="1600"/>
            </a:lvl3pPr>
            <a:lvl4pPr>
              <a:lnSpc>
                <a:spcPts val="2600"/>
              </a:lnSpc>
              <a:defRPr sz="1600"/>
            </a:lvl4pPr>
            <a:lvl5pPr>
              <a:lnSpc>
                <a:spcPts val="26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582C2B31-DB43-4AEF-AA1E-62866E69E584}"/>
              </a:ext>
            </a:extLst>
          </p:cNvPr>
          <p:cNvSpPr>
            <a:spLocks noGrp="1"/>
          </p:cNvSpPr>
          <p:nvPr>
            <p:ph type="pic" sz="quarter" idx="13"/>
          </p:nvPr>
        </p:nvSpPr>
        <p:spPr>
          <a:xfrm>
            <a:off x="1524" y="5943600"/>
            <a:ext cx="12188952" cy="914400"/>
          </a:xfrm>
          <a:solidFill>
            <a:schemeClr val="accent6"/>
          </a:solidFill>
        </p:spPr>
        <p:txBody>
          <a:bodyPr/>
          <a:lstStyle/>
          <a:p>
            <a:r>
              <a:rPr lang="en-US"/>
              <a:t>Click icon to add picture</a:t>
            </a:r>
            <a:endParaRPr lang="en-US" dirty="0"/>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a:lstStyle>
            <a:lvl1pPr>
              <a:defRPr>
                <a:solidFill>
                  <a:schemeClr val="bg1"/>
                </a:solidFill>
              </a:defRPr>
            </a:lvl1pPr>
          </a:lstStyle>
          <a:p>
            <a:r>
              <a:rPr lang="en-US" dirty="0"/>
              <a:t>20XX</a:t>
            </a:r>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p:txBody>
          <a:bodyPr/>
          <a:lstStyle>
            <a:lvl1pPr>
              <a:defRPr>
                <a:solidFill>
                  <a:schemeClr val="bg1"/>
                </a:solidFill>
              </a:defRPr>
            </a:lvl1pPr>
          </a:lstStyle>
          <a:p>
            <a:r>
              <a:rPr lang="en-US" dirty="0"/>
              <a:t>Pitch deck title</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50099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overvie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6B45A-9FA0-4D2A-8BEF-4709BD5C14CA}"/>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C06C6CB5-A7CF-4AA0-8E61-3C46EFA04157}"/>
              </a:ext>
              <a:ext uri="{C183D7F6-B498-43B3-948B-1728B52AA6E4}">
                <adec:decorative xmlns:adec="http://schemas.microsoft.com/office/drawing/2017/decorative" val="1"/>
              </a:ext>
            </a:extLst>
          </p:cNvPr>
          <p:cNvSpPr>
            <a:spLocks noGrp="1"/>
          </p:cNvSpPr>
          <p:nvPr>
            <p:ph type="pic" sz="quarter" idx="23" hasCustomPrompt="1"/>
          </p:nvPr>
        </p:nvSpPr>
        <p:spPr>
          <a:xfrm>
            <a:off x="1524" y="4572000"/>
            <a:ext cx="12188952" cy="2286000"/>
          </a:xfrm>
          <a:solidFill>
            <a:schemeClr val="accent6"/>
          </a:solidFill>
        </p:spPr>
        <p:txBody>
          <a:bodyPr anchor="b"/>
          <a:lstStyle>
            <a:lvl1pPr marL="0" indent="0">
              <a:buNone/>
              <a:defRPr/>
            </a:lvl1pPr>
          </a:lstStyle>
          <a:p>
            <a:r>
              <a:rPr lang="en-US" dirty="0"/>
              <a:t>Click to add picture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858305" y="1696389"/>
            <a:ext cx="3210331" cy="3647605"/>
          </a:xfrm>
          <a:solidFill>
            <a:schemeClr val="bg1"/>
          </a:solidFill>
          <a:ln w="12700">
            <a:solidFill>
              <a:schemeClr val="tx2">
                <a:lumMod val="20000"/>
                <a:lumOff val="80000"/>
              </a:schemeClr>
            </a:solidFill>
          </a:ln>
        </p:spPr>
        <p:txBody>
          <a:bodyPr lIns="91440" tIns="457200">
            <a:noAutofit/>
          </a:bodyPr>
          <a:lstStyle>
            <a:lvl1pPr marL="0" indent="0" algn="ctr">
              <a:buNone/>
              <a:defRPr sz="3200" b="0">
                <a:solidFill>
                  <a:schemeClr val="accent4"/>
                </a:solidFill>
                <a:latin typeface="+mj-lt"/>
              </a:defRPr>
            </a:lvl1pPr>
          </a:lstStyle>
          <a:p>
            <a:pPr lvl="0"/>
            <a:r>
              <a:rPr lang="en-US" dirty="0"/>
              <a:t>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95593" y="2750695"/>
            <a:ext cx="2743200" cy="2465883"/>
          </a:xfrm>
        </p:spPr>
        <p:txBody>
          <a:bodyPr>
            <a:normAutofit/>
          </a:bodyPr>
          <a:lstStyle>
            <a:lvl1pPr marL="0" indent="0" algn="ctr">
              <a:buFont typeface="Arial" panose="020B0604020202020204" pitchFamily="34" charset="0"/>
              <a:buNone/>
              <a:defRPr sz="1400">
                <a:solidFill>
                  <a:schemeClr val="tx1"/>
                </a:solidFill>
              </a:defRPr>
            </a:lvl1pPr>
          </a:lstStyle>
          <a:p>
            <a:pPr lvl="0"/>
            <a:r>
              <a:rPr lang="en-US" dirty="0"/>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lvl1pPr>
              <a:defRPr>
                <a:solidFill>
                  <a:schemeClr val="bg1"/>
                </a:solidFill>
              </a:defRPr>
            </a:lvl1pPr>
          </a:lstStyle>
          <a:p>
            <a:r>
              <a:rPr lang="en-US" dirty="0"/>
              <a:t>20XX</a:t>
            </a:r>
          </a:p>
        </p:txBody>
      </p:sp>
      <p:sp>
        <p:nvSpPr>
          <p:cNvPr id="16" name="Text Placeholder 15">
            <a:extLst>
              <a:ext uri="{FF2B5EF4-FFF2-40B4-BE49-F238E27FC236}">
                <a16:creationId xmlns:a16="http://schemas.microsoft.com/office/drawing/2014/main" id="{45F3F79F-C68B-4A8C-B9F0-4BF82DCC6D5F}"/>
              </a:ext>
            </a:extLst>
          </p:cNvPr>
          <p:cNvSpPr>
            <a:spLocks noGrp="1"/>
          </p:cNvSpPr>
          <p:nvPr>
            <p:ph type="body" sz="quarter" idx="24" hasCustomPrompt="1"/>
          </p:nvPr>
        </p:nvSpPr>
        <p:spPr>
          <a:xfrm>
            <a:off x="4516628" y="1696389"/>
            <a:ext cx="3209544" cy="3648456"/>
          </a:xfrm>
          <a:solidFill>
            <a:schemeClr val="bg1"/>
          </a:solidFill>
          <a:ln w="12700">
            <a:solidFill>
              <a:schemeClr val="tx2">
                <a:lumMod val="20000"/>
                <a:lumOff val="80000"/>
              </a:schemeClr>
            </a:solidFill>
          </a:ln>
        </p:spPr>
        <p:txBody>
          <a:bodyPr tIns="457200">
            <a:noAutofit/>
          </a:bodyPr>
          <a:lstStyle>
            <a:lvl1pPr marL="0" indent="0" algn="ctr">
              <a:buNone/>
              <a:defRPr sz="3200" b="0">
                <a:solidFill>
                  <a:schemeClr val="accent4"/>
                </a:solidFill>
                <a:latin typeface="+mj-lt"/>
              </a:defRPr>
            </a:lvl1pPr>
          </a:lstStyle>
          <a:p>
            <a:pPr lvl="0"/>
            <a:r>
              <a:rPr lang="en-US" dirty="0"/>
              <a:t>Subtitle</a:t>
            </a:r>
          </a:p>
        </p:txBody>
      </p:sp>
      <p:sp>
        <p:nvSpPr>
          <p:cNvPr id="18" name="Text Placeholder 18">
            <a:extLst>
              <a:ext uri="{FF2B5EF4-FFF2-40B4-BE49-F238E27FC236}">
                <a16:creationId xmlns:a16="http://schemas.microsoft.com/office/drawing/2014/main" id="{7E2099CC-3C3F-4C3B-825F-C69EBE0F0D18}"/>
              </a:ext>
            </a:extLst>
          </p:cNvPr>
          <p:cNvSpPr>
            <a:spLocks noGrp="1"/>
          </p:cNvSpPr>
          <p:nvPr>
            <p:ph type="body" sz="quarter" idx="25" hasCustomPrompt="1"/>
          </p:nvPr>
        </p:nvSpPr>
        <p:spPr>
          <a:xfrm>
            <a:off x="4765548" y="2750695"/>
            <a:ext cx="2743200" cy="2465883"/>
          </a:xfrm>
        </p:spPr>
        <p:txBody>
          <a:bodyPr>
            <a:normAutofit/>
          </a:bodyPr>
          <a:lstStyle>
            <a:lvl1pPr marL="0" indent="0" algn="ctr">
              <a:buFont typeface="Arial" panose="020B0604020202020204" pitchFamily="34" charset="0"/>
              <a:buNone/>
              <a:defRPr sz="1400">
                <a:solidFill>
                  <a:schemeClr val="tx1"/>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lvl1pPr>
              <a:defRPr>
                <a:solidFill>
                  <a:schemeClr val="bg1"/>
                </a:solidFill>
              </a:defRPr>
            </a:lvl1pPr>
          </a:lstStyle>
          <a:p>
            <a:r>
              <a:rPr lang="en-US" dirty="0"/>
              <a:t>Pitch deck title</a:t>
            </a:r>
          </a:p>
        </p:txBody>
      </p:sp>
      <p:sp>
        <p:nvSpPr>
          <p:cNvPr id="20" name="Text Placeholder 15">
            <a:extLst>
              <a:ext uri="{FF2B5EF4-FFF2-40B4-BE49-F238E27FC236}">
                <a16:creationId xmlns:a16="http://schemas.microsoft.com/office/drawing/2014/main" id="{D904408A-D9CD-40EC-A60A-5AFD4501F7B0}"/>
              </a:ext>
            </a:extLst>
          </p:cNvPr>
          <p:cNvSpPr>
            <a:spLocks noGrp="1"/>
          </p:cNvSpPr>
          <p:nvPr>
            <p:ph type="body" sz="quarter" idx="26" hasCustomPrompt="1"/>
          </p:nvPr>
        </p:nvSpPr>
        <p:spPr>
          <a:xfrm>
            <a:off x="8148764" y="1696389"/>
            <a:ext cx="3209544" cy="3648456"/>
          </a:xfrm>
          <a:solidFill>
            <a:schemeClr val="bg1"/>
          </a:solidFill>
          <a:ln w="12700">
            <a:solidFill>
              <a:schemeClr val="tx2">
                <a:lumMod val="20000"/>
                <a:lumOff val="80000"/>
              </a:schemeClr>
            </a:solidFill>
          </a:ln>
        </p:spPr>
        <p:txBody>
          <a:bodyPr tIns="457200">
            <a:noAutofit/>
          </a:bodyPr>
          <a:lstStyle>
            <a:lvl1pPr marL="0" indent="0" algn="ctr">
              <a:buNone/>
              <a:defRPr sz="3200" b="0">
                <a:solidFill>
                  <a:schemeClr val="accent4"/>
                </a:solidFill>
                <a:latin typeface="+mj-lt"/>
              </a:defRPr>
            </a:lvl1pPr>
          </a:lstStyle>
          <a:p>
            <a:pPr lvl="0"/>
            <a:r>
              <a:rPr lang="en-US" dirty="0"/>
              <a:t>Subtitle</a:t>
            </a:r>
          </a:p>
        </p:txBody>
      </p:sp>
      <p:sp>
        <p:nvSpPr>
          <p:cNvPr id="21" name="Text Placeholder 18">
            <a:extLst>
              <a:ext uri="{FF2B5EF4-FFF2-40B4-BE49-F238E27FC236}">
                <a16:creationId xmlns:a16="http://schemas.microsoft.com/office/drawing/2014/main" id="{F6FD60C1-21C4-4DFB-A5A9-717DE2A98BA9}"/>
              </a:ext>
            </a:extLst>
          </p:cNvPr>
          <p:cNvSpPr>
            <a:spLocks noGrp="1"/>
          </p:cNvSpPr>
          <p:nvPr>
            <p:ph type="body" sz="quarter" idx="27" hasCustomPrompt="1"/>
          </p:nvPr>
        </p:nvSpPr>
        <p:spPr>
          <a:xfrm>
            <a:off x="8377130" y="2750695"/>
            <a:ext cx="2743200" cy="2465883"/>
          </a:xfrm>
        </p:spPr>
        <p:txBody>
          <a:bodyPr>
            <a:normAutofit/>
          </a:bodyPr>
          <a:lstStyle>
            <a:lvl1pPr marL="0" indent="0" algn="ctr">
              <a:buFont typeface="Arial" panose="020B0604020202020204" pitchFamily="34" charset="0"/>
              <a:buNone/>
              <a:defRPr sz="1400">
                <a:solidFill>
                  <a:schemeClr val="tx1"/>
                </a:solidFill>
              </a:defRPr>
            </a:lvl1pPr>
          </a:lstStyle>
          <a:p>
            <a:pPr lvl="0"/>
            <a:r>
              <a:rPr lang="en-US" dirty="0"/>
              <a:t>Click to add text</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072585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rket comparison">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3A5BA28D-2313-499F-93AB-7C86B0305709}"/>
              </a:ext>
            </a:extLst>
          </p:cNvPr>
          <p:cNvSpPr>
            <a:spLocks noGrp="1"/>
          </p:cNvSpPr>
          <p:nvPr>
            <p:ph type="body" sz="quarter" idx="30" hasCustomPrompt="1"/>
          </p:nvPr>
        </p:nvSpPr>
        <p:spPr>
          <a:xfrm>
            <a:off x="2466593" y="2207455"/>
            <a:ext cx="1351811" cy="1097280"/>
          </a:xfrm>
          <a:prstGeom prst="rect">
            <a:avLst/>
          </a:prstGeom>
          <a:noFill/>
          <a:ln>
            <a:solidFill>
              <a:schemeClr val="accent2"/>
            </a:solidFill>
          </a:ln>
        </p:spPr>
        <p:txBody>
          <a:bodyPr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1</a:t>
            </a:r>
          </a:p>
        </p:txBody>
      </p:sp>
      <p:sp>
        <p:nvSpPr>
          <p:cNvPr id="22" name="Text Placeholder 3">
            <a:extLst>
              <a:ext uri="{FF2B5EF4-FFF2-40B4-BE49-F238E27FC236}">
                <a16:creationId xmlns:a16="http://schemas.microsoft.com/office/drawing/2014/main" id="{98516B14-EF29-444F-82DA-19F5011C7DD4}"/>
              </a:ext>
            </a:extLst>
          </p:cNvPr>
          <p:cNvSpPr>
            <a:spLocks noGrp="1"/>
          </p:cNvSpPr>
          <p:nvPr>
            <p:ph type="body" sz="quarter" idx="34" hasCustomPrompt="1"/>
          </p:nvPr>
        </p:nvSpPr>
        <p:spPr>
          <a:xfrm>
            <a:off x="2466592" y="3559605"/>
            <a:ext cx="1353313" cy="1097280"/>
          </a:xfrm>
          <a:prstGeom prst="rect">
            <a:avLst/>
          </a:prstGeom>
          <a:noFill/>
          <a:ln>
            <a:solidFill>
              <a:schemeClr val="accent2"/>
            </a:solidFill>
          </a:ln>
        </p:spPr>
        <p:txBody>
          <a:bodyPr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2</a:t>
            </a:r>
            <a:endParaRPr lang="en-ZA" dirty="0"/>
          </a:p>
        </p:txBody>
      </p:sp>
      <p:sp>
        <p:nvSpPr>
          <p:cNvPr id="23" name="Text Placeholder 3">
            <a:extLst>
              <a:ext uri="{FF2B5EF4-FFF2-40B4-BE49-F238E27FC236}">
                <a16:creationId xmlns:a16="http://schemas.microsoft.com/office/drawing/2014/main" id="{BFDD67D8-D69E-405B-825C-A9AF88C1A80A}"/>
              </a:ext>
            </a:extLst>
          </p:cNvPr>
          <p:cNvSpPr>
            <a:spLocks noGrp="1"/>
          </p:cNvSpPr>
          <p:nvPr>
            <p:ph type="body" sz="quarter" idx="35" hasCustomPrompt="1"/>
          </p:nvPr>
        </p:nvSpPr>
        <p:spPr>
          <a:xfrm>
            <a:off x="2466592" y="4905756"/>
            <a:ext cx="1353314" cy="1097280"/>
          </a:xfrm>
          <a:prstGeom prst="rect">
            <a:avLst/>
          </a:prstGeom>
          <a:noFill/>
          <a:ln>
            <a:solidFill>
              <a:schemeClr val="accent2"/>
            </a:solidFill>
          </a:ln>
        </p:spPr>
        <p:txBody>
          <a:bodyPr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3</a:t>
            </a:r>
            <a:endParaRPr lang="en-ZA" dirty="0"/>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ZA" dirty="0"/>
          </a:p>
        </p:txBody>
      </p:sp>
      <p:sp>
        <p:nvSpPr>
          <p:cNvPr id="9" name="Picture Placeholder 8">
            <a:extLst>
              <a:ext uri="{FF2B5EF4-FFF2-40B4-BE49-F238E27FC236}">
                <a16:creationId xmlns:a16="http://schemas.microsoft.com/office/drawing/2014/main" id="{E3354A33-C884-44F0-A320-DF2EBA500D10}"/>
              </a:ext>
            </a:extLst>
          </p:cNvPr>
          <p:cNvSpPr>
            <a:spLocks noGrp="1"/>
          </p:cNvSpPr>
          <p:nvPr>
            <p:ph type="pic" sz="quarter" idx="36"/>
          </p:nvPr>
        </p:nvSpPr>
        <p:spPr>
          <a:xfrm>
            <a:off x="1371600" y="2202883"/>
            <a:ext cx="1106424" cy="1106424"/>
          </a:xfrm>
          <a:solidFill>
            <a:schemeClr val="accent6"/>
          </a:solidFill>
        </p:spPr>
        <p:txBody>
          <a:bodyPr>
            <a:normAutofit/>
          </a:bodyPr>
          <a:lstStyle>
            <a:lvl1pPr>
              <a:defRPr sz="1600"/>
            </a:lvl1pPr>
          </a:lstStyle>
          <a:p>
            <a:r>
              <a:rPr lang="en-US"/>
              <a:t>Click icon to add picture</a:t>
            </a:r>
            <a:endParaRPr lang="en-US" dirty="0"/>
          </a:p>
        </p:txBody>
      </p:sp>
      <p:sp>
        <p:nvSpPr>
          <p:cNvPr id="28" name="Picture Placeholder 8">
            <a:extLst>
              <a:ext uri="{FF2B5EF4-FFF2-40B4-BE49-F238E27FC236}">
                <a16:creationId xmlns:a16="http://schemas.microsoft.com/office/drawing/2014/main" id="{7AF29B8F-D39A-4F3A-909A-9D298FB7224E}"/>
              </a:ext>
            </a:extLst>
          </p:cNvPr>
          <p:cNvSpPr>
            <a:spLocks noGrp="1"/>
          </p:cNvSpPr>
          <p:nvPr>
            <p:ph type="pic" sz="quarter" idx="39"/>
          </p:nvPr>
        </p:nvSpPr>
        <p:spPr>
          <a:xfrm>
            <a:off x="1371600" y="3555033"/>
            <a:ext cx="1106424" cy="1106424"/>
          </a:xfrm>
          <a:solidFill>
            <a:schemeClr val="accent6"/>
          </a:solidFill>
        </p:spPr>
        <p:txBody>
          <a:bodyPr>
            <a:normAutofit/>
          </a:bodyPr>
          <a:lstStyle>
            <a:lvl1pPr>
              <a:defRPr sz="1600"/>
            </a:lvl1pPr>
          </a:lstStyle>
          <a:p>
            <a:r>
              <a:rPr lang="en-US"/>
              <a:t>Click icon to add picture</a:t>
            </a:r>
            <a:endParaRPr lang="en-US" dirty="0"/>
          </a:p>
        </p:txBody>
      </p:sp>
      <p:sp>
        <p:nvSpPr>
          <p:cNvPr id="31" name="Picture Placeholder 8">
            <a:extLst>
              <a:ext uri="{FF2B5EF4-FFF2-40B4-BE49-F238E27FC236}">
                <a16:creationId xmlns:a16="http://schemas.microsoft.com/office/drawing/2014/main" id="{83A1C8AA-5F7D-4C12-9724-97F4B72D8A78}"/>
              </a:ext>
            </a:extLst>
          </p:cNvPr>
          <p:cNvSpPr>
            <a:spLocks noGrp="1"/>
          </p:cNvSpPr>
          <p:nvPr>
            <p:ph type="pic" sz="quarter" idx="42"/>
          </p:nvPr>
        </p:nvSpPr>
        <p:spPr>
          <a:xfrm>
            <a:off x="1371600" y="4901184"/>
            <a:ext cx="1106424" cy="1106424"/>
          </a:xfrm>
          <a:solidFill>
            <a:schemeClr val="accent6"/>
          </a:solidFill>
        </p:spPr>
        <p:txBody>
          <a:bodyPr>
            <a:normAutofit/>
          </a:bodyPr>
          <a:lstStyle>
            <a:lvl1pPr>
              <a:defRPr sz="1600"/>
            </a:lvl1pPr>
          </a:lstStyle>
          <a:p>
            <a:r>
              <a:rPr lang="en-US"/>
              <a:t>Click icon to add picture</a:t>
            </a:r>
            <a:endParaRPr lang="en-US" dirty="0"/>
          </a:p>
        </p:txBody>
      </p:sp>
      <p:sp>
        <p:nvSpPr>
          <p:cNvPr id="14" name="Text Placeholder 9">
            <a:extLst>
              <a:ext uri="{FF2B5EF4-FFF2-40B4-BE49-F238E27FC236}">
                <a16:creationId xmlns:a16="http://schemas.microsoft.com/office/drawing/2014/main" id="{19BE8230-B656-44E2-9319-E1464125040B}"/>
              </a:ext>
            </a:extLst>
          </p:cNvPr>
          <p:cNvSpPr>
            <a:spLocks noGrp="1"/>
          </p:cNvSpPr>
          <p:nvPr>
            <p:ph type="body" sz="quarter" idx="28" hasCustomPrompt="1"/>
          </p:nvPr>
        </p:nvSpPr>
        <p:spPr>
          <a:xfrm>
            <a:off x="3813048" y="2207455"/>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a:r>
              <a:rPr lang="en-ZA" dirty="0"/>
              <a:t>Section Header</a:t>
            </a:r>
          </a:p>
        </p:txBody>
      </p:sp>
      <p:sp>
        <p:nvSpPr>
          <p:cNvPr id="24" name="Text Placeholder 9">
            <a:extLst>
              <a:ext uri="{FF2B5EF4-FFF2-40B4-BE49-F238E27FC236}">
                <a16:creationId xmlns:a16="http://schemas.microsoft.com/office/drawing/2014/main" id="{4ADD189D-5EFF-456A-9AEB-E8DB34527420}"/>
              </a:ext>
            </a:extLst>
          </p:cNvPr>
          <p:cNvSpPr>
            <a:spLocks noGrp="1"/>
          </p:cNvSpPr>
          <p:nvPr>
            <p:ph type="body" sz="quarter" idx="37" hasCustomPrompt="1"/>
          </p:nvPr>
        </p:nvSpPr>
        <p:spPr>
          <a:xfrm>
            <a:off x="3813048" y="3559605"/>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a:r>
              <a:rPr lang="en-ZA" dirty="0"/>
              <a:t>Section Header</a:t>
            </a:r>
          </a:p>
        </p:txBody>
      </p:sp>
      <p:sp>
        <p:nvSpPr>
          <p:cNvPr id="29" name="Text Placeholder 9">
            <a:extLst>
              <a:ext uri="{FF2B5EF4-FFF2-40B4-BE49-F238E27FC236}">
                <a16:creationId xmlns:a16="http://schemas.microsoft.com/office/drawing/2014/main" id="{53862BA6-E42C-4C58-871B-8705122D6689}"/>
              </a:ext>
            </a:extLst>
          </p:cNvPr>
          <p:cNvSpPr>
            <a:spLocks noGrp="1"/>
          </p:cNvSpPr>
          <p:nvPr>
            <p:ph type="body" sz="quarter" idx="40" hasCustomPrompt="1"/>
          </p:nvPr>
        </p:nvSpPr>
        <p:spPr>
          <a:xfrm>
            <a:off x="3813048" y="4905756"/>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a:r>
              <a:rPr lang="en-ZA" dirty="0"/>
              <a:t>Section Header</a:t>
            </a:r>
          </a:p>
        </p:txBody>
      </p:sp>
      <p:sp>
        <p:nvSpPr>
          <p:cNvPr id="19" name="Content Placeholder 3">
            <a:extLst>
              <a:ext uri="{FF2B5EF4-FFF2-40B4-BE49-F238E27FC236}">
                <a16:creationId xmlns:a16="http://schemas.microsoft.com/office/drawing/2014/main" id="{B1F9D630-F36F-43B5-B6A8-62245E084CAB}"/>
              </a:ext>
            </a:extLst>
          </p:cNvPr>
          <p:cNvSpPr>
            <a:spLocks noGrp="1"/>
          </p:cNvSpPr>
          <p:nvPr>
            <p:ph sz="half" idx="2" hasCustomPrompt="1"/>
          </p:nvPr>
        </p:nvSpPr>
        <p:spPr>
          <a:xfrm>
            <a:off x="7470648" y="2207455"/>
            <a:ext cx="3657600" cy="1097280"/>
          </a:xfrm>
          <a:solidFill>
            <a:schemeClr val="accent3">
              <a:alpha val="50000"/>
            </a:schemeClr>
          </a:solidFill>
          <a:ln>
            <a:solidFill>
              <a:schemeClr val="accent3">
                <a:alpha val="50000"/>
              </a:schemeClr>
            </a:solidFill>
          </a:ln>
        </p:spPr>
        <p:txBody>
          <a:bodyPr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a:r>
              <a:rPr lang="en-US" dirty="0"/>
              <a:t>Section Description</a:t>
            </a:r>
            <a:endParaRPr lang="en-ZA" dirty="0"/>
          </a:p>
        </p:txBody>
      </p:sp>
      <p:sp>
        <p:nvSpPr>
          <p:cNvPr id="27" name="Content Placeholder 3">
            <a:extLst>
              <a:ext uri="{FF2B5EF4-FFF2-40B4-BE49-F238E27FC236}">
                <a16:creationId xmlns:a16="http://schemas.microsoft.com/office/drawing/2014/main" id="{C670C5D6-AD2E-415C-BAFE-A8239C15159E}"/>
              </a:ext>
            </a:extLst>
          </p:cNvPr>
          <p:cNvSpPr>
            <a:spLocks noGrp="1"/>
          </p:cNvSpPr>
          <p:nvPr>
            <p:ph sz="half" idx="38" hasCustomPrompt="1"/>
          </p:nvPr>
        </p:nvSpPr>
        <p:spPr>
          <a:xfrm>
            <a:off x="7470648" y="3559605"/>
            <a:ext cx="3657600" cy="1097280"/>
          </a:xfrm>
          <a:solidFill>
            <a:schemeClr val="accent3">
              <a:alpha val="50000"/>
            </a:schemeClr>
          </a:solidFill>
          <a:ln>
            <a:solidFill>
              <a:schemeClr val="accent3">
                <a:alpha val="50000"/>
              </a:schemeClr>
            </a:solidFill>
          </a:ln>
        </p:spPr>
        <p:txBody>
          <a:bodyPr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a:r>
              <a:rPr lang="en-US" dirty="0"/>
              <a:t>Section Description</a:t>
            </a:r>
            <a:endParaRPr lang="en-ZA" dirty="0"/>
          </a:p>
        </p:txBody>
      </p:sp>
      <p:sp>
        <p:nvSpPr>
          <p:cNvPr id="30" name="Content Placeholder 3">
            <a:extLst>
              <a:ext uri="{FF2B5EF4-FFF2-40B4-BE49-F238E27FC236}">
                <a16:creationId xmlns:a16="http://schemas.microsoft.com/office/drawing/2014/main" id="{26DDBF97-B5FA-415C-9E0D-A4A556C40805}"/>
              </a:ext>
            </a:extLst>
          </p:cNvPr>
          <p:cNvSpPr>
            <a:spLocks noGrp="1"/>
          </p:cNvSpPr>
          <p:nvPr>
            <p:ph sz="half" idx="41" hasCustomPrompt="1"/>
          </p:nvPr>
        </p:nvSpPr>
        <p:spPr>
          <a:xfrm>
            <a:off x="7470648" y="4905756"/>
            <a:ext cx="3657600" cy="1097280"/>
          </a:xfrm>
          <a:solidFill>
            <a:schemeClr val="accent3">
              <a:alpha val="50000"/>
            </a:schemeClr>
          </a:solidFill>
          <a:ln>
            <a:solidFill>
              <a:schemeClr val="accent3">
                <a:alpha val="50000"/>
              </a:schemeClr>
            </a:solidFill>
          </a:ln>
        </p:spPr>
        <p:txBody>
          <a:bodyPr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a:r>
              <a:rPr lang="en-US" dirty="0"/>
              <a:t>Section Description</a:t>
            </a:r>
            <a:endParaRPr lang="en-ZA" dirty="0"/>
          </a:p>
        </p:txBody>
      </p:sp>
      <p:sp>
        <p:nvSpPr>
          <p:cNvPr id="17" name="Date Placeholder 1">
            <a:extLst>
              <a:ext uri="{FF2B5EF4-FFF2-40B4-BE49-F238E27FC236}">
                <a16:creationId xmlns:a16="http://schemas.microsoft.com/office/drawing/2014/main" id="{8408DD66-4FD2-41B2-AD2E-24ADA0398198}"/>
              </a:ext>
            </a:extLst>
          </p:cNvPr>
          <p:cNvSpPr>
            <a:spLocks noGrp="1"/>
          </p:cNvSpPr>
          <p:nvPr>
            <p:ph type="dt" sz="half" idx="43"/>
          </p:nvPr>
        </p:nvSpPr>
        <p:spPr>
          <a:xfrm>
            <a:off x="838200" y="6356350"/>
            <a:ext cx="2743200" cy="365125"/>
          </a:xfrm>
        </p:spPr>
        <p:txBody>
          <a:bodyPr/>
          <a:lstStyle/>
          <a:p>
            <a:r>
              <a:rPr lang="en-US" dirty="0"/>
              <a:t>20XX</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ZA" dirty="0"/>
              <a:t>Pitch deck title</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32154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adra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ZA" dirty="0"/>
          </a:p>
        </p:txBody>
      </p:sp>
      <p:sp>
        <p:nvSpPr>
          <p:cNvPr id="10" name="Text Placeholder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4992992" y="2232908"/>
            <a:ext cx="2194560" cy="274320"/>
          </a:xfrm>
        </p:spPr>
        <p:txBody>
          <a:bodyPr>
            <a:noAutofit/>
          </a:bodyPr>
          <a:lstStyle>
            <a:lvl1pPr marL="0" indent="0" algn="ctr">
              <a:buFont typeface="Arial" panose="020B0604020202020204" pitchFamily="34" charset="0"/>
              <a:buNone/>
              <a:defRPr sz="1200" b="1">
                <a:solidFill>
                  <a:schemeClr val="accent4"/>
                </a:solidFill>
              </a:defRPr>
            </a:lvl1pPr>
          </a:lstStyle>
          <a:p>
            <a:pPr lvl="0"/>
            <a:r>
              <a:rPr lang="en-US" dirty="0"/>
              <a:t>QUADRANT TITLE</a:t>
            </a:r>
          </a:p>
        </p:txBody>
      </p:sp>
      <p:sp>
        <p:nvSpPr>
          <p:cNvPr id="12" name="Text Placeholder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708728" y="3494402"/>
            <a:ext cx="2194560" cy="274320"/>
          </a:xfrm>
        </p:spPr>
        <p:txBody>
          <a:bodyPr>
            <a:noAutofit/>
          </a:bodyPr>
          <a:lstStyle>
            <a:lvl1pPr marL="0" indent="0" algn="l">
              <a:buFont typeface="Arial" panose="020B0604020202020204" pitchFamily="34" charset="0"/>
              <a:buNone/>
              <a:defRPr sz="1200" b="1">
                <a:solidFill>
                  <a:schemeClr val="accent4"/>
                </a:solidFill>
              </a:defRPr>
            </a:lvl1pPr>
          </a:lstStyle>
          <a:p>
            <a:pPr lvl="0"/>
            <a:r>
              <a:rPr lang="en-US" dirty="0"/>
              <a:t>QUADRANT TITLE</a:t>
            </a:r>
          </a:p>
        </p:txBody>
      </p:sp>
      <p:sp>
        <p:nvSpPr>
          <p:cNvPr id="13" name="Text Placeholder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310732" y="3494402"/>
            <a:ext cx="2194560" cy="274320"/>
          </a:xfrm>
        </p:spPr>
        <p:txBody>
          <a:bodyPr>
            <a:noAutofit/>
          </a:bodyPr>
          <a:lstStyle>
            <a:lvl1pPr marL="0" indent="0" algn="r">
              <a:buFont typeface="Arial" panose="020B0604020202020204" pitchFamily="34" charset="0"/>
              <a:buNone/>
              <a:defRPr sz="1200" b="1">
                <a:solidFill>
                  <a:schemeClr val="accent4"/>
                </a:solidFill>
              </a:defRPr>
            </a:lvl1pPr>
          </a:lstStyle>
          <a:p>
            <a:pPr lvl="0"/>
            <a:r>
              <a:rPr lang="en-US" dirty="0"/>
              <a:t>QUADRANT TITLE</a:t>
            </a:r>
          </a:p>
        </p:txBody>
      </p:sp>
      <p:sp>
        <p:nvSpPr>
          <p:cNvPr id="11" name="Text Placeholder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4992992" y="5287722"/>
            <a:ext cx="2194560" cy="274320"/>
          </a:xfrm>
        </p:spPr>
        <p:txBody>
          <a:bodyPr>
            <a:noAutofit/>
          </a:bodyPr>
          <a:lstStyle>
            <a:lvl1pPr marL="0" indent="0" algn="ctr">
              <a:buFont typeface="Arial" panose="020B0604020202020204" pitchFamily="34" charset="0"/>
              <a:buNone/>
              <a:defRPr sz="1200" b="1">
                <a:solidFill>
                  <a:schemeClr val="accent4"/>
                </a:solidFill>
              </a:defRPr>
            </a:lvl1pPr>
          </a:lstStyle>
          <a:p>
            <a:pPr lvl="0"/>
            <a:r>
              <a:rPr lang="en-US" dirty="0"/>
              <a:t>QUADRANT TITLE</a:t>
            </a:r>
          </a:p>
        </p:txBody>
      </p:sp>
      <p:grpSp>
        <p:nvGrpSpPr>
          <p:cNvPr id="3" name="Group 2">
            <a:extLst>
              <a:ext uri="{FF2B5EF4-FFF2-40B4-BE49-F238E27FC236}">
                <a16:creationId xmlns:a16="http://schemas.microsoft.com/office/drawing/2014/main" id="{37F7357E-EB66-4B24-BD83-CDF02BFEB8AD}"/>
              </a:ext>
              <a:ext uri="{C183D7F6-B498-43B3-948B-1728B52AA6E4}">
                <adec:decorative xmlns:adec="http://schemas.microsoft.com/office/drawing/2017/decorative" val="1"/>
              </a:ext>
            </a:extLst>
          </p:cNvPr>
          <p:cNvGrpSpPr/>
          <p:nvPr userDrawn="1"/>
        </p:nvGrpSpPr>
        <p:grpSpPr>
          <a:xfrm>
            <a:off x="767923" y="2586939"/>
            <a:ext cx="10677317" cy="2637195"/>
            <a:chOff x="767923" y="2586939"/>
            <a:chExt cx="10677317" cy="2637195"/>
          </a:xfrm>
        </p:grpSpPr>
        <p:sp>
          <p:nvSpPr>
            <p:cNvPr id="26" name="Freeform: Shape 25">
              <a:extLst>
                <a:ext uri="{FF2B5EF4-FFF2-40B4-BE49-F238E27FC236}">
                  <a16:creationId xmlns:a16="http://schemas.microsoft.com/office/drawing/2014/main" id="{E5CC96AF-1ECA-45C5-A903-6341850289F9}"/>
                </a:ext>
              </a:extLst>
            </p:cNvPr>
            <p:cNvSpPr/>
            <p:nvPr userDrawn="1"/>
          </p:nvSpPr>
          <p:spPr>
            <a:xfrm>
              <a:off x="6098501" y="2586991"/>
              <a:ext cx="46095" cy="1231565"/>
            </a:xfrm>
            <a:custGeom>
              <a:avLst/>
              <a:gdLst>
                <a:gd name="connsiteX0" fmla="*/ 375 w 46095"/>
                <a:gd name="connsiteY0" fmla="*/ 0 h 1231565"/>
                <a:gd name="connsiteX1" fmla="*/ 46095 w 46095"/>
                <a:gd name="connsiteY1" fmla="*/ 114776 h 1231565"/>
                <a:gd name="connsiteX2" fmla="*/ 46095 w 46095"/>
                <a:gd name="connsiteY2" fmla="*/ 1231565 h 1231565"/>
                <a:gd name="connsiteX3" fmla="*/ 0 w 46095"/>
                <a:gd name="connsiteY3" fmla="*/ 1231565 h 1231565"/>
                <a:gd name="connsiteX4" fmla="*/ 0 w 46095"/>
                <a:gd name="connsiteY4" fmla="*/ 942 h 1231565"/>
                <a:gd name="connsiteX5" fmla="*/ 375 w 46095"/>
                <a:gd name="connsiteY5" fmla="*/ 0 h 123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95" h="1231565">
                  <a:moveTo>
                    <a:pt x="375" y="0"/>
                  </a:moveTo>
                  <a:lnTo>
                    <a:pt x="46095" y="114776"/>
                  </a:lnTo>
                  <a:lnTo>
                    <a:pt x="46095" y="1231565"/>
                  </a:lnTo>
                  <a:lnTo>
                    <a:pt x="0" y="1231565"/>
                  </a:lnTo>
                  <a:lnTo>
                    <a:pt x="0" y="942"/>
                  </a:lnTo>
                  <a:lnTo>
                    <a:pt x="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07574821-21A4-483A-9824-B9CB9EC4B770}"/>
                </a:ext>
              </a:extLst>
            </p:cNvPr>
            <p:cNvSpPr/>
            <p:nvPr userDrawn="1"/>
          </p:nvSpPr>
          <p:spPr>
            <a:xfrm>
              <a:off x="6053156" y="3818555"/>
              <a:ext cx="45345" cy="97190"/>
            </a:xfrm>
            <a:custGeom>
              <a:avLst/>
              <a:gdLst>
                <a:gd name="connsiteX0" fmla="*/ 0 w 45345"/>
                <a:gd name="connsiteY0" fmla="*/ 0 h 97190"/>
                <a:gd name="connsiteX1" fmla="*/ 45345 w 45345"/>
                <a:gd name="connsiteY1" fmla="*/ 0 h 97190"/>
                <a:gd name="connsiteX2" fmla="*/ 45345 w 45345"/>
                <a:gd name="connsiteY2" fmla="*/ 97190 h 97190"/>
                <a:gd name="connsiteX3" fmla="*/ 0 w 45345"/>
                <a:gd name="connsiteY3" fmla="*/ 97190 h 97190"/>
                <a:gd name="connsiteX4" fmla="*/ 0 w 45345"/>
                <a:gd name="connsiteY4" fmla="*/ 0 h 97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45" h="97190">
                  <a:moveTo>
                    <a:pt x="0" y="0"/>
                  </a:moveTo>
                  <a:lnTo>
                    <a:pt x="45345" y="0"/>
                  </a:lnTo>
                  <a:lnTo>
                    <a:pt x="45345" y="97190"/>
                  </a:lnTo>
                  <a:lnTo>
                    <a:pt x="0" y="9719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F8C191E1-94CD-4DEF-9125-7E667370926A}"/>
                </a:ext>
              </a:extLst>
            </p:cNvPr>
            <p:cNvSpPr/>
            <p:nvPr userDrawn="1"/>
          </p:nvSpPr>
          <p:spPr>
            <a:xfrm>
              <a:off x="6098500" y="2586939"/>
              <a:ext cx="111238" cy="1231616"/>
            </a:xfrm>
            <a:custGeom>
              <a:avLst/>
              <a:gdLst>
                <a:gd name="connsiteX0" fmla="*/ 0 w 111238"/>
                <a:gd name="connsiteY0" fmla="*/ 0 h 1231616"/>
                <a:gd name="connsiteX1" fmla="*/ 111238 w 111238"/>
                <a:gd name="connsiteY1" fmla="*/ 0 h 1231616"/>
                <a:gd name="connsiteX2" fmla="*/ 111238 w 111238"/>
                <a:gd name="connsiteY2" fmla="*/ 1231616 h 1231616"/>
                <a:gd name="connsiteX3" fmla="*/ 46095 w 111238"/>
                <a:gd name="connsiteY3" fmla="*/ 1231616 h 1231616"/>
                <a:gd name="connsiteX4" fmla="*/ 46095 w 111238"/>
                <a:gd name="connsiteY4" fmla="*/ 114827 h 1231616"/>
                <a:gd name="connsiteX5" fmla="*/ 375 w 111238"/>
                <a:gd name="connsiteY5" fmla="*/ 51 h 1231616"/>
                <a:gd name="connsiteX6" fmla="*/ 0 w 111238"/>
                <a:gd name="connsiteY6" fmla="*/ 993 h 1231616"/>
                <a:gd name="connsiteX7" fmla="*/ 0 w 111238"/>
                <a:gd name="connsiteY7" fmla="*/ 0 h 123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238" h="1231616">
                  <a:moveTo>
                    <a:pt x="0" y="0"/>
                  </a:moveTo>
                  <a:lnTo>
                    <a:pt x="111238" y="0"/>
                  </a:lnTo>
                  <a:lnTo>
                    <a:pt x="111238" y="1231616"/>
                  </a:lnTo>
                  <a:lnTo>
                    <a:pt x="46095" y="1231616"/>
                  </a:lnTo>
                  <a:lnTo>
                    <a:pt x="46095" y="114827"/>
                  </a:lnTo>
                  <a:lnTo>
                    <a:pt x="375" y="51"/>
                  </a:lnTo>
                  <a:lnTo>
                    <a:pt x="0" y="9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7E6DEF02-ADC5-487F-AA38-28AE410EBEB1}"/>
                </a:ext>
              </a:extLst>
            </p:cNvPr>
            <p:cNvSpPr/>
            <p:nvPr userDrawn="1"/>
          </p:nvSpPr>
          <p:spPr>
            <a:xfrm>
              <a:off x="6053156" y="2587933"/>
              <a:ext cx="36576" cy="126204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7F5BD053-8127-4207-8BB6-88934D1FE4A5}"/>
                </a:ext>
              </a:extLst>
            </p:cNvPr>
            <p:cNvSpPr/>
            <p:nvPr userDrawn="1"/>
          </p:nvSpPr>
          <p:spPr>
            <a:xfrm>
              <a:off x="767923" y="3818556"/>
              <a:ext cx="5349240" cy="365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Rectangle 17">
              <a:extLst>
                <a:ext uri="{FF2B5EF4-FFF2-40B4-BE49-F238E27FC236}">
                  <a16:creationId xmlns:a16="http://schemas.microsoft.com/office/drawing/2014/main" id="{06CFD50B-0B31-48EB-8D44-673C8CEC29B7}"/>
                </a:ext>
              </a:extLst>
            </p:cNvPr>
            <p:cNvSpPr/>
            <p:nvPr userDrawn="1"/>
          </p:nvSpPr>
          <p:spPr>
            <a:xfrm>
              <a:off x="6117163" y="3818554"/>
              <a:ext cx="5328077" cy="365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3C715010-62CF-4E58-992F-47427FCB0C02}"/>
                </a:ext>
              </a:extLst>
            </p:cNvPr>
            <p:cNvSpPr/>
            <p:nvPr userDrawn="1"/>
          </p:nvSpPr>
          <p:spPr>
            <a:xfrm>
              <a:off x="6053155" y="3852534"/>
              <a:ext cx="36576" cy="1371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7" name="Date Placeholder 1">
            <a:extLst>
              <a:ext uri="{FF2B5EF4-FFF2-40B4-BE49-F238E27FC236}">
                <a16:creationId xmlns:a16="http://schemas.microsoft.com/office/drawing/2014/main" id="{17311117-A0EF-438B-BF68-75DF09D85045}"/>
              </a:ext>
            </a:extLst>
          </p:cNvPr>
          <p:cNvSpPr>
            <a:spLocks noGrp="1"/>
          </p:cNvSpPr>
          <p:nvPr>
            <p:ph type="dt" sz="half" idx="16"/>
          </p:nvPr>
        </p:nvSpPr>
        <p:spPr>
          <a:xfrm>
            <a:off x="838200" y="6356350"/>
            <a:ext cx="2743200" cy="365125"/>
          </a:xfrm>
        </p:spPr>
        <p:txBody>
          <a:bodyPr/>
          <a:lstStyle/>
          <a:p>
            <a:r>
              <a:rPr lang="en-US" dirty="0"/>
              <a:t>20XX</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ZA" dirty="0"/>
              <a:t>Pitch deck title</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427803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wth strateg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6B45A-9FA0-4D2A-8BEF-4709BD5C14CA}"/>
              </a:ext>
            </a:extLst>
          </p:cNvPr>
          <p:cNvSpPr>
            <a:spLocks noGrp="1"/>
          </p:cNvSpPr>
          <p:nvPr>
            <p:ph type="title"/>
          </p:nvPr>
        </p:nvSpPr>
        <p:spPr>
          <a:xfrm>
            <a:off x="838200" y="365125"/>
            <a:ext cx="10515600" cy="1059924"/>
          </a:xfrm>
        </p:spPr>
        <p:txBody>
          <a:bodyPr bIns="91440" anchor="b"/>
          <a:lstStyle>
            <a:lvl1pPr algn="ctr">
              <a:defRPr>
                <a:solidFill>
                  <a:schemeClr val="tx1">
                    <a:lumMod val="50000"/>
                    <a:lumOff val="50000"/>
                  </a:schemeClr>
                </a:solidFill>
              </a:defRPr>
            </a:lvl1p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8FDD847D-284F-43B9-91A9-0A2AE4977EE1}"/>
              </a:ext>
            </a:extLst>
          </p:cNvPr>
          <p:cNvSpPr>
            <a:spLocks noGrp="1"/>
          </p:cNvSpPr>
          <p:nvPr>
            <p:ph type="body" idx="1"/>
          </p:nvPr>
        </p:nvSpPr>
        <p:spPr>
          <a:xfrm>
            <a:off x="831850" y="1426525"/>
            <a:ext cx="10515600" cy="457200"/>
          </a:xfrm>
        </p:spPr>
        <p:txBody>
          <a:bodyPr>
            <a:normAutofit/>
          </a:bodyPr>
          <a:lstStyle>
            <a:lvl1pPr marL="0" indent="0" algn="ctr">
              <a:buNone/>
              <a:defRPr sz="20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097280" y="2458260"/>
            <a:ext cx="3200400" cy="731520"/>
          </a:xfrm>
          <a:solidFill>
            <a:schemeClr val="accent2"/>
          </a:solidFill>
        </p:spPr>
        <p:txBody>
          <a:bodyPr anchor="ctr" anchorCtr="1">
            <a:normAutofit/>
          </a:bodyPr>
          <a:lstStyle>
            <a:lvl1pPr marL="0" indent="0" algn="ctr">
              <a:buNone/>
              <a:defRPr sz="2000" b="0">
                <a:solidFill>
                  <a:schemeClr val="tx1"/>
                </a:solidFill>
                <a:latin typeface="+mj-lt"/>
              </a:defRPr>
            </a:lvl1pPr>
          </a:lstStyle>
          <a:p>
            <a:pPr lvl="0"/>
            <a:r>
              <a:rPr lang="en-US" dirty="0"/>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95593" y="3191256"/>
            <a:ext cx="3200400" cy="2465883"/>
          </a:xfrm>
          <a:noFill/>
          <a:ln>
            <a:solidFill>
              <a:schemeClr val="accent2"/>
            </a:solidFill>
          </a:ln>
        </p:spPr>
        <p:txBody>
          <a:bodyPr lIns="182880" tIns="91440" rIns="18288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a:r>
              <a:rPr lang="en-US" dirty="0"/>
              <a:t>Click to add text</a:t>
            </a:r>
          </a:p>
        </p:txBody>
      </p:sp>
      <p:sp>
        <p:nvSpPr>
          <p:cNvPr id="16" name="Text Placeholder 15">
            <a:extLst>
              <a:ext uri="{FF2B5EF4-FFF2-40B4-BE49-F238E27FC236}">
                <a16:creationId xmlns:a16="http://schemas.microsoft.com/office/drawing/2014/main" id="{45F3F79F-C68B-4A8C-B9F0-4BF82DCC6D5F}"/>
              </a:ext>
            </a:extLst>
          </p:cNvPr>
          <p:cNvSpPr>
            <a:spLocks noGrp="1"/>
          </p:cNvSpPr>
          <p:nvPr>
            <p:ph type="body" sz="quarter" idx="24" hasCustomPrompt="1"/>
          </p:nvPr>
        </p:nvSpPr>
        <p:spPr>
          <a:xfrm>
            <a:off x="4625274" y="2458260"/>
            <a:ext cx="3200400" cy="731520"/>
          </a:xfrm>
          <a:solidFill>
            <a:schemeClr val="accent2"/>
          </a:solidFill>
        </p:spPr>
        <p:txBody>
          <a:bodyPr anchor="ctr" anchorCtr="1">
            <a:normAutofit/>
          </a:bodyPr>
          <a:lstStyle>
            <a:lvl1pPr marL="0" indent="0" algn="ctr">
              <a:buNone/>
              <a:defRPr sz="2000" b="0">
                <a:solidFill>
                  <a:schemeClr val="tx1"/>
                </a:solidFill>
                <a:latin typeface="+mj-lt"/>
              </a:defRPr>
            </a:lvl1pPr>
          </a:lstStyle>
          <a:p>
            <a:pPr lvl="0"/>
            <a:r>
              <a:rPr lang="en-US" dirty="0"/>
              <a:t>Click to add subtitle</a:t>
            </a:r>
          </a:p>
        </p:txBody>
      </p:sp>
      <p:sp>
        <p:nvSpPr>
          <p:cNvPr id="18" name="Text Placeholder 18">
            <a:extLst>
              <a:ext uri="{FF2B5EF4-FFF2-40B4-BE49-F238E27FC236}">
                <a16:creationId xmlns:a16="http://schemas.microsoft.com/office/drawing/2014/main" id="{7E2099CC-3C3F-4C3B-825F-C69EBE0F0D18}"/>
              </a:ext>
            </a:extLst>
          </p:cNvPr>
          <p:cNvSpPr>
            <a:spLocks noGrp="1"/>
          </p:cNvSpPr>
          <p:nvPr>
            <p:ph type="body" sz="quarter" idx="25" hasCustomPrompt="1"/>
          </p:nvPr>
        </p:nvSpPr>
        <p:spPr>
          <a:xfrm>
            <a:off x="4626864" y="3191256"/>
            <a:ext cx="3200400" cy="2465883"/>
          </a:xfrm>
          <a:noFill/>
          <a:ln>
            <a:solidFill>
              <a:schemeClr val="accent2"/>
            </a:solidFill>
          </a:ln>
        </p:spPr>
        <p:txBody>
          <a:bodyPr lIns="182880" tIns="182880" rIns="18288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a:r>
              <a:rPr lang="en-US" dirty="0"/>
              <a:t>Click to add text</a:t>
            </a:r>
          </a:p>
        </p:txBody>
      </p:sp>
      <p:sp>
        <p:nvSpPr>
          <p:cNvPr id="20" name="Text Placeholder 15">
            <a:extLst>
              <a:ext uri="{FF2B5EF4-FFF2-40B4-BE49-F238E27FC236}">
                <a16:creationId xmlns:a16="http://schemas.microsoft.com/office/drawing/2014/main" id="{D904408A-D9CD-40EC-A60A-5AFD4501F7B0}"/>
              </a:ext>
            </a:extLst>
          </p:cNvPr>
          <p:cNvSpPr>
            <a:spLocks noGrp="1"/>
          </p:cNvSpPr>
          <p:nvPr>
            <p:ph type="body" sz="quarter" idx="26" hasCustomPrompt="1"/>
          </p:nvPr>
        </p:nvSpPr>
        <p:spPr>
          <a:xfrm>
            <a:off x="8153269" y="2458260"/>
            <a:ext cx="3200400" cy="731520"/>
          </a:xfrm>
          <a:solidFill>
            <a:schemeClr val="accent2"/>
          </a:solidFill>
        </p:spPr>
        <p:txBody>
          <a:bodyPr anchor="ctr" anchorCtr="1">
            <a:normAutofit/>
          </a:bodyPr>
          <a:lstStyle>
            <a:lvl1pPr marL="0" indent="0" algn="ctr">
              <a:buNone/>
              <a:defRPr sz="2000" b="0">
                <a:solidFill>
                  <a:schemeClr val="tx1"/>
                </a:solidFill>
                <a:latin typeface="+mj-lt"/>
              </a:defRPr>
            </a:lvl1pPr>
          </a:lstStyle>
          <a:p>
            <a:pPr lvl="0"/>
            <a:r>
              <a:rPr lang="en-US" dirty="0"/>
              <a:t>Click to add subtitle</a:t>
            </a:r>
          </a:p>
        </p:txBody>
      </p:sp>
      <p:sp>
        <p:nvSpPr>
          <p:cNvPr id="21" name="Text Placeholder 18">
            <a:extLst>
              <a:ext uri="{FF2B5EF4-FFF2-40B4-BE49-F238E27FC236}">
                <a16:creationId xmlns:a16="http://schemas.microsoft.com/office/drawing/2014/main" id="{F6FD60C1-21C4-4DFB-A5A9-717DE2A98BA9}"/>
              </a:ext>
            </a:extLst>
          </p:cNvPr>
          <p:cNvSpPr>
            <a:spLocks noGrp="1"/>
          </p:cNvSpPr>
          <p:nvPr>
            <p:ph type="body" sz="quarter" idx="27" hasCustomPrompt="1"/>
          </p:nvPr>
        </p:nvSpPr>
        <p:spPr>
          <a:xfrm>
            <a:off x="8156448" y="3191256"/>
            <a:ext cx="3200400" cy="2465883"/>
          </a:xfrm>
          <a:noFill/>
          <a:ln>
            <a:solidFill>
              <a:schemeClr val="accent2"/>
            </a:solidFill>
          </a:ln>
        </p:spPr>
        <p:txBody>
          <a:bodyPr lIns="182880" tIns="182880" rIns="18288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a:r>
              <a:rPr lang="en-US" dirty="0"/>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915863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10" name="Text Placeholder 2">
            <a:extLst>
              <a:ext uri="{FF2B5EF4-FFF2-40B4-BE49-F238E27FC236}">
                <a16:creationId xmlns:a16="http://schemas.microsoft.com/office/drawing/2014/main" id="{0DD8E1C1-2F29-4EF8-B7B9-75E2DC5049C7}"/>
              </a:ext>
            </a:extLst>
          </p:cNvPr>
          <p:cNvSpPr>
            <a:spLocks noGrp="1"/>
          </p:cNvSpPr>
          <p:nvPr>
            <p:ph type="body" idx="13"/>
          </p:nvPr>
        </p:nvSpPr>
        <p:spPr>
          <a:xfrm>
            <a:off x="831850" y="1426525"/>
            <a:ext cx="10515600" cy="457200"/>
          </a:xfrm>
        </p:spPr>
        <p:txBody>
          <a:bodyPr>
            <a:normAutofit/>
          </a:bodyPr>
          <a:lstStyle>
            <a:lvl1pPr marL="0" indent="0" algn="ct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706438" y="2071688"/>
            <a:ext cx="5029200" cy="457200"/>
          </a:xfrm>
        </p:spPr>
        <p:txBody>
          <a:bodyPr anchor="ctr" anchorCtr="0">
            <a:normAutofit/>
          </a:bodyPr>
          <a:lstStyle>
            <a:lvl1pPr marL="0" indent="0">
              <a:buNone/>
              <a:defRPr sz="2000" b="0">
                <a:solidFill>
                  <a:schemeClr val="tx1">
                    <a:lumMod val="65000"/>
                    <a:lumOff val="3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1BC8B9-8F2B-4131-A090-0ACBEEE80BB7}"/>
              </a:ext>
            </a:extLst>
          </p:cNvPr>
          <p:cNvSpPr>
            <a:spLocks noGrp="1"/>
          </p:cNvSpPr>
          <p:nvPr>
            <p:ph sz="half" idx="2"/>
          </p:nvPr>
        </p:nvSpPr>
        <p:spPr>
          <a:xfrm>
            <a:off x="706438" y="2641555"/>
            <a:ext cx="50292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6467475" y="2071688"/>
            <a:ext cx="5029200" cy="457200"/>
          </a:xfrm>
        </p:spPr>
        <p:txBody>
          <a:bodyPr anchor="ctr" anchorCtr="0">
            <a:normAutofit/>
          </a:bodyPr>
          <a:lstStyle>
            <a:lvl1pPr marL="0" indent="0">
              <a:buNone/>
              <a:defRPr sz="2000" b="0">
                <a:solidFill>
                  <a:schemeClr val="tx1">
                    <a:lumMod val="65000"/>
                    <a:lumOff val="3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96ED23-22F0-421E-849C-630BEABF8BD0}"/>
              </a:ext>
            </a:extLst>
          </p:cNvPr>
          <p:cNvSpPr>
            <a:spLocks noGrp="1"/>
          </p:cNvSpPr>
          <p:nvPr>
            <p:ph sz="quarter" idx="4"/>
          </p:nvPr>
        </p:nvSpPr>
        <p:spPr>
          <a:xfrm>
            <a:off x="6467475" y="2641555"/>
            <a:ext cx="50292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a:lstStyle/>
          <a:p>
            <a:r>
              <a:rPr lang="en-US" dirty="0"/>
              <a:t>20XX</a:t>
            </a:r>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p:txBody>
          <a:bodyPr/>
          <a:lstStyle/>
          <a:p>
            <a:r>
              <a:rPr lang="en-US" dirty="0"/>
              <a:t>Pitch deck title</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692630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ZA" dirty="0"/>
          </a:p>
        </p:txBody>
      </p:sp>
      <p:sp>
        <p:nvSpPr>
          <p:cNvPr id="64" name="Text Placeholder 3">
            <a:extLst>
              <a:ext uri="{FF2B5EF4-FFF2-40B4-BE49-F238E27FC236}">
                <a16:creationId xmlns:a16="http://schemas.microsoft.com/office/drawing/2014/main" id="{A8B6EDEE-DE90-436D-BFA9-9709BE86FD0A}"/>
              </a:ext>
            </a:extLst>
          </p:cNvPr>
          <p:cNvSpPr>
            <a:spLocks noGrp="1"/>
          </p:cNvSpPr>
          <p:nvPr>
            <p:ph type="body" sz="quarter" idx="59" hasCustomPrompt="1"/>
          </p:nvPr>
        </p:nvSpPr>
        <p:spPr>
          <a:xfrm>
            <a:off x="2258568" y="2304288"/>
            <a:ext cx="1554480" cy="561975"/>
          </a:xfrm>
          <a:solidFill>
            <a:schemeClr val="accent3"/>
          </a:solidFill>
          <a:ln>
            <a:noFill/>
          </a:ln>
        </p:spPr>
        <p:txBody>
          <a:bodyPr tIns="36000" anchor="ctr" anchorCtr="0">
            <a:normAutofit/>
          </a:bodyPr>
          <a:lstStyle>
            <a:lvl1pPr marL="0" indent="0" algn="ctr">
              <a:lnSpc>
                <a:spcPct val="150000"/>
              </a:lnSpc>
              <a:spcBef>
                <a:spcPts val="3600"/>
              </a:spcBef>
              <a:buNone/>
              <a:defRPr sz="1100">
                <a:solidFill>
                  <a:schemeClr val="tx1">
                    <a:lumMod val="75000"/>
                    <a:lumOff val="25000"/>
                  </a:schemeClr>
                </a:solidFill>
                <a:latin typeface="+mj-lt"/>
              </a:defRPr>
            </a:lvl1pPr>
          </a:lstStyle>
          <a:p>
            <a:pPr lvl="0"/>
            <a:r>
              <a:rPr lang="en-US" dirty="0"/>
              <a:t>Item Title</a:t>
            </a:r>
            <a:endParaRPr lang="en-ZA" dirty="0"/>
          </a:p>
        </p:txBody>
      </p:sp>
      <p:sp>
        <p:nvSpPr>
          <p:cNvPr id="38" name="Text Placeholder 10">
            <a:extLst>
              <a:ext uri="{FF2B5EF4-FFF2-40B4-BE49-F238E27FC236}">
                <a16:creationId xmlns:a16="http://schemas.microsoft.com/office/drawing/2014/main" id="{5FBFE975-0A80-48E8-AA52-A4674F3B96A7}"/>
              </a:ext>
            </a:extLst>
          </p:cNvPr>
          <p:cNvSpPr>
            <a:spLocks noGrp="1"/>
          </p:cNvSpPr>
          <p:nvPr>
            <p:ph type="body" sz="quarter" idx="33" hasCustomPrompt="1"/>
          </p:nvPr>
        </p:nvSpPr>
        <p:spPr>
          <a:xfrm>
            <a:off x="914399" y="3354712"/>
            <a:ext cx="731520" cy="457200"/>
          </a:xfrm>
        </p:spPr>
        <p:txBody>
          <a:bodyPr anchor="ctr"/>
          <a:lstStyle>
            <a:lvl1pPr marL="0" indent="0" algn="ctr">
              <a:buNone/>
              <a:defRPr sz="1400" b="1">
                <a:solidFill>
                  <a:schemeClr val="tx1">
                    <a:lumMod val="65000"/>
                    <a:lumOff val="35000"/>
                  </a:schemeClr>
                </a:solidFill>
                <a:latin typeface="+mj-lt"/>
              </a:defRPr>
            </a:lvl1pPr>
          </a:lstStyle>
          <a:p>
            <a:pPr lvl="0"/>
            <a:r>
              <a:rPr lang="en-US" dirty="0"/>
              <a:t>Year</a:t>
            </a:r>
            <a:endParaRPr lang="en-ZA" dirty="0"/>
          </a:p>
        </p:txBody>
      </p:sp>
      <p:sp>
        <p:nvSpPr>
          <p:cNvPr id="39" name="Text Placeholder 10">
            <a:extLst>
              <a:ext uri="{FF2B5EF4-FFF2-40B4-BE49-F238E27FC236}">
                <a16:creationId xmlns:a16="http://schemas.microsoft.com/office/drawing/2014/main" id="{8BD9D56F-24FE-4F7D-8E40-A0D0AC719791}"/>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0" name="Text Placeholder 10">
            <a:extLst>
              <a:ext uri="{FF2B5EF4-FFF2-40B4-BE49-F238E27FC236}">
                <a16:creationId xmlns:a16="http://schemas.microsoft.com/office/drawing/2014/main" id="{D46B7BD9-7D98-4035-8A5E-463BD7C3BF1D}"/>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1" name="Text Placeholder 10">
            <a:extLst>
              <a:ext uri="{FF2B5EF4-FFF2-40B4-BE49-F238E27FC236}">
                <a16:creationId xmlns:a16="http://schemas.microsoft.com/office/drawing/2014/main" id="{8AA70B58-94EB-4879-8CBB-F170B13437D5}"/>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2" name="Text Placeholder 10">
            <a:extLst>
              <a:ext uri="{FF2B5EF4-FFF2-40B4-BE49-F238E27FC236}">
                <a16:creationId xmlns:a16="http://schemas.microsoft.com/office/drawing/2014/main" id="{7309DED8-0AF6-493B-A2EC-E3C6524C4037}"/>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4" name="Text Placeholder 10">
            <a:extLst>
              <a:ext uri="{FF2B5EF4-FFF2-40B4-BE49-F238E27FC236}">
                <a16:creationId xmlns:a16="http://schemas.microsoft.com/office/drawing/2014/main" id="{634511C9-82EE-4918-850A-C11AB497D8C8}"/>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5" name="Text Placeholder 10">
            <a:extLst>
              <a:ext uri="{FF2B5EF4-FFF2-40B4-BE49-F238E27FC236}">
                <a16:creationId xmlns:a16="http://schemas.microsoft.com/office/drawing/2014/main" id="{9DFB519F-3772-4743-A8B2-EE749BE7907F}"/>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6" name="Text Placeholder 10">
            <a:extLst>
              <a:ext uri="{FF2B5EF4-FFF2-40B4-BE49-F238E27FC236}">
                <a16:creationId xmlns:a16="http://schemas.microsoft.com/office/drawing/2014/main" id="{FF1ED3A9-45CD-4A8C-94E6-BFD948CC06A3}"/>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8" name="Text Placeholder 10">
            <a:extLst>
              <a:ext uri="{FF2B5EF4-FFF2-40B4-BE49-F238E27FC236}">
                <a16:creationId xmlns:a16="http://schemas.microsoft.com/office/drawing/2014/main" id="{DF614219-217C-4657-8BF6-1BDE7D2907CA}"/>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9" name="Text Placeholder 10">
            <a:extLst>
              <a:ext uri="{FF2B5EF4-FFF2-40B4-BE49-F238E27FC236}">
                <a16:creationId xmlns:a16="http://schemas.microsoft.com/office/drawing/2014/main" id="{CF5EB19D-BC9E-40FA-BC6F-DA9B98DA7DCA}"/>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7" name="Text Placeholder 10">
            <a:extLst>
              <a:ext uri="{FF2B5EF4-FFF2-40B4-BE49-F238E27FC236}">
                <a16:creationId xmlns:a16="http://schemas.microsoft.com/office/drawing/2014/main" id="{1E8B9B06-EF32-482E-A7E7-C1BAFE1A45DC}"/>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0" name="Text Placeholder 10">
            <a:extLst>
              <a:ext uri="{FF2B5EF4-FFF2-40B4-BE49-F238E27FC236}">
                <a16:creationId xmlns:a16="http://schemas.microsoft.com/office/drawing/2014/main" id="{B243085E-635F-44B9-A90B-BCE5763AD3EB}"/>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1" name="Text Placeholder 10">
            <a:extLst>
              <a:ext uri="{FF2B5EF4-FFF2-40B4-BE49-F238E27FC236}">
                <a16:creationId xmlns:a16="http://schemas.microsoft.com/office/drawing/2014/main" id="{5E2D6E88-5F8C-4406-9211-D4A50B968BA2}"/>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3" name="Text Placeholder 10">
            <a:extLst>
              <a:ext uri="{FF2B5EF4-FFF2-40B4-BE49-F238E27FC236}">
                <a16:creationId xmlns:a16="http://schemas.microsoft.com/office/drawing/2014/main" id="{CC994534-ACB6-4B33-A7F8-59ED88636D97}"/>
              </a:ext>
            </a:extLst>
          </p:cNvPr>
          <p:cNvSpPr>
            <a:spLocks noGrp="1"/>
          </p:cNvSpPr>
          <p:nvPr>
            <p:ph type="body" sz="quarter" idx="38" hasCustomPrompt="1"/>
          </p:nvPr>
        </p:nvSpPr>
        <p:spPr>
          <a:xfrm>
            <a:off x="914400" y="4292468"/>
            <a:ext cx="731520" cy="457200"/>
          </a:xfrm>
        </p:spPr>
        <p:txBody>
          <a:bodyPr anchor="ctr"/>
          <a:lstStyle>
            <a:lvl1pPr marL="0" indent="0" algn="ctr">
              <a:buNone/>
              <a:defRPr sz="1400" b="1">
                <a:solidFill>
                  <a:schemeClr val="tx1">
                    <a:lumMod val="65000"/>
                    <a:lumOff val="35000"/>
                  </a:schemeClr>
                </a:solidFill>
                <a:latin typeface="+mj-lt"/>
              </a:defRPr>
            </a:lvl1pPr>
          </a:lstStyle>
          <a:p>
            <a:pPr lvl="0"/>
            <a:r>
              <a:rPr lang="en-US" dirty="0"/>
              <a:t>Year</a:t>
            </a:r>
            <a:endParaRPr lang="en-ZA" dirty="0"/>
          </a:p>
        </p:txBody>
      </p:sp>
      <p:sp>
        <p:nvSpPr>
          <p:cNvPr id="52" name="Text Placeholder 10">
            <a:extLst>
              <a:ext uri="{FF2B5EF4-FFF2-40B4-BE49-F238E27FC236}">
                <a16:creationId xmlns:a16="http://schemas.microsoft.com/office/drawing/2014/main" id="{BFBFB5AF-B984-48A4-A2D5-B0F9A7168B93}"/>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3" name="Text Placeholder 10">
            <a:extLst>
              <a:ext uri="{FF2B5EF4-FFF2-40B4-BE49-F238E27FC236}">
                <a16:creationId xmlns:a16="http://schemas.microsoft.com/office/drawing/2014/main" id="{5920D2EA-A217-4744-834D-D00BD41BD38F}"/>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4" name="Text Placeholder 10">
            <a:extLst>
              <a:ext uri="{FF2B5EF4-FFF2-40B4-BE49-F238E27FC236}">
                <a16:creationId xmlns:a16="http://schemas.microsoft.com/office/drawing/2014/main" id="{FD2FC71C-590D-4C50-9D20-D98F73D84422}"/>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5" name="Text Placeholder 10">
            <a:extLst>
              <a:ext uri="{FF2B5EF4-FFF2-40B4-BE49-F238E27FC236}">
                <a16:creationId xmlns:a16="http://schemas.microsoft.com/office/drawing/2014/main" id="{AD895D25-09BE-492D-944C-8B0E710ADF19}"/>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6" name="Text Placeholder 10">
            <a:extLst>
              <a:ext uri="{FF2B5EF4-FFF2-40B4-BE49-F238E27FC236}">
                <a16:creationId xmlns:a16="http://schemas.microsoft.com/office/drawing/2014/main" id="{F6192086-61CF-42A5-905D-851D1EEBC250}"/>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7" name="Text Placeholder 10">
            <a:extLst>
              <a:ext uri="{FF2B5EF4-FFF2-40B4-BE49-F238E27FC236}">
                <a16:creationId xmlns:a16="http://schemas.microsoft.com/office/drawing/2014/main" id="{FD1AF556-814F-4B48-B1F0-29450A009046}"/>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8" name="Text Placeholder 10">
            <a:extLst>
              <a:ext uri="{FF2B5EF4-FFF2-40B4-BE49-F238E27FC236}">
                <a16:creationId xmlns:a16="http://schemas.microsoft.com/office/drawing/2014/main" id="{EEEE7A48-BA7F-4AD6-948F-8AF34748D377}"/>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60" name="Text Placeholder 10">
            <a:extLst>
              <a:ext uri="{FF2B5EF4-FFF2-40B4-BE49-F238E27FC236}">
                <a16:creationId xmlns:a16="http://schemas.microsoft.com/office/drawing/2014/main" id="{1ECC3963-8620-45EA-8E9B-B5ED79CD7A41}"/>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61" name="Text Placeholder 10">
            <a:extLst>
              <a:ext uri="{FF2B5EF4-FFF2-40B4-BE49-F238E27FC236}">
                <a16:creationId xmlns:a16="http://schemas.microsoft.com/office/drawing/2014/main" id="{8A5FB4BB-2FEF-496A-8E3A-C4D43AE0498C}"/>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9" name="Text Placeholder 10">
            <a:extLst>
              <a:ext uri="{FF2B5EF4-FFF2-40B4-BE49-F238E27FC236}">
                <a16:creationId xmlns:a16="http://schemas.microsoft.com/office/drawing/2014/main" id="{A7187E67-FC95-4CA0-9570-815E315916E5}"/>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62" name="Text Placeholder 10">
            <a:extLst>
              <a:ext uri="{FF2B5EF4-FFF2-40B4-BE49-F238E27FC236}">
                <a16:creationId xmlns:a16="http://schemas.microsoft.com/office/drawing/2014/main" id="{D03EF82F-F37F-48CB-A978-E3BAD66F5C7D}"/>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63" name="Text Placeholder 10">
            <a:extLst>
              <a:ext uri="{FF2B5EF4-FFF2-40B4-BE49-F238E27FC236}">
                <a16:creationId xmlns:a16="http://schemas.microsoft.com/office/drawing/2014/main" id="{5F250D41-02CE-4633-9E26-F722FCA110BB}"/>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cxnSp>
        <p:nvCxnSpPr>
          <p:cNvPr id="8" name="Straight Connector 7">
            <a:extLst>
              <a:ext uri="{FF2B5EF4-FFF2-40B4-BE49-F238E27FC236}">
                <a16:creationId xmlns:a16="http://schemas.microsoft.com/office/drawing/2014/main" id="{711E3559-68CA-437E-BD12-A9953AE1E88F}"/>
              </a:ext>
              <a:ext uri="{C183D7F6-B498-43B3-948B-1728B52AA6E4}">
                <adec:decorative xmlns:adec="http://schemas.microsoft.com/office/drawing/2017/decorative" val="1"/>
              </a:ext>
            </a:extLst>
          </p:cNvPr>
          <p:cNvCxnSpPr/>
          <p:nvPr userDrawn="1"/>
        </p:nvCxnSpPr>
        <p:spPr>
          <a:xfrm>
            <a:off x="940445" y="4069080"/>
            <a:ext cx="10332720"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Date Placeholder 1">
            <a:extLst>
              <a:ext uri="{FF2B5EF4-FFF2-40B4-BE49-F238E27FC236}">
                <a16:creationId xmlns:a16="http://schemas.microsoft.com/office/drawing/2014/main" id="{62C0F98D-B2D7-4EDC-ADD0-9B61A901FCEA}"/>
              </a:ext>
            </a:extLst>
          </p:cNvPr>
          <p:cNvSpPr>
            <a:spLocks noGrp="1"/>
          </p:cNvSpPr>
          <p:nvPr>
            <p:ph type="dt" sz="half" idx="60"/>
          </p:nvPr>
        </p:nvSpPr>
        <p:spPr>
          <a:xfrm>
            <a:off x="838200" y="6356350"/>
            <a:ext cx="2743200" cy="365125"/>
          </a:xfrm>
        </p:spPr>
        <p:txBody>
          <a:bodyPr/>
          <a:lstStyle/>
          <a:p>
            <a:r>
              <a:rPr lang="en-US" dirty="0"/>
              <a:t>20XX</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ZA" dirty="0"/>
              <a:t>Pitch deck title</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4242866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838200" y="1685925"/>
            <a:ext cx="10515600" cy="4097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164587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option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37BA1CDE-376A-4ABA-B8B8-75D6A678096B}"/>
              </a:ext>
            </a:extLst>
          </p:cNvPr>
          <p:cNvSpPr>
            <a:spLocks noGrp="1"/>
          </p:cNvSpPr>
          <p:nvPr>
            <p:ph type="pic" sz="quarter" idx="13"/>
          </p:nvPr>
        </p:nvSpPr>
        <p:spPr>
          <a:xfrm>
            <a:off x="1335515" y="1718402"/>
            <a:ext cx="2286000" cy="3566160"/>
          </a:xfrm>
          <a:solidFill>
            <a:schemeClr val="accent6"/>
          </a:solidFill>
        </p:spPr>
        <p:txBody>
          <a:bodyPr/>
          <a:lstStyle/>
          <a:p>
            <a:r>
              <a:rPr lang="en-US"/>
              <a:t>Click icon to add picture</a:t>
            </a:r>
            <a:endParaRPr lang="en-US" dirty="0"/>
          </a:p>
        </p:txBody>
      </p:sp>
      <p:sp>
        <p:nvSpPr>
          <p:cNvPr id="9" name="Text Placeholder 8">
            <a:extLst>
              <a:ext uri="{FF2B5EF4-FFF2-40B4-BE49-F238E27FC236}">
                <a16:creationId xmlns:a16="http://schemas.microsoft.com/office/drawing/2014/main" id="{1B8F9B77-308B-48E1-BCAC-0C74FB9A1CF4}"/>
              </a:ext>
            </a:extLst>
          </p:cNvPr>
          <p:cNvSpPr>
            <a:spLocks noGrp="1"/>
          </p:cNvSpPr>
          <p:nvPr>
            <p:ph type="body" sz="quarter" idx="14" hasCustomPrompt="1"/>
          </p:nvPr>
        </p:nvSpPr>
        <p:spPr>
          <a:xfrm>
            <a:off x="1335515" y="5359799"/>
            <a:ext cx="2286000" cy="365125"/>
          </a:xfrm>
        </p:spPr>
        <p:txBody>
          <a:bodyPr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0" name="Text Placeholder 8">
            <a:extLst>
              <a:ext uri="{FF2B5EF4-FFF2-40B4-BE49-F238E27FC236}">
                <a16:creationId xmlns:a16="http://schemas.microsoft.com/office/drawing/2014/main" id="{50BA97C8-6774-46D2-9678-1BA2BE8C9D3E}"/>
              </a:ext>
            </a:extLst>
          </p:cNvPr>
          <p:cNvSpPr>
            <a:spLocks noGrp="1"/>
          </p:cNvSpPr>
          <p:nvPr>
            <p:ph type="body" sz="quarter" idx="15" hasCustomPrompt="1"/>
          </p:nvPr>
        </p:nvSpPr>
        <p:spPr>
          <a:xfrm>
            <a:off x="1335515" y="5743005"/>
            <a:ext cx="2286000" cy="365125"/>
          </a:xfrm>
        </p:spPr>
        <p:txBody>
          <a:bodyPr>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1" name="Picture Placeholder 6">
            <a:extLst>
              <a:ext uri="{FF2B5EF4-FFF2-40B4-BE49-F238E27FC236}">
                <a16:creationId xmlns:a16="http://schemas.microsoft.com/office/drawing/2014/main" id="{D48977F0-CAE5-4054-B1AC-16B25EB28CBA}"/>
              </a:ext>
            </a:extLst>
          </p:cNvPr>
          <p:cNvSpPr>
            <a:spLocks noGrp="1"/>
          </p:cNvSpPr>
          <p:nvPr>
            <p:ph type="pic" sz="quarter" idx="16"/>
          </p:nvPr>
        </p:nvSpPr>
        <p:spPr>
          <a:xfrm>
            <a:off x="3754036" y="1718798"/>
            <a:ext cx="2286000" cy="3566160"/>
          </a:xfrm>
          <a:solidFill>
            <a:schemeClr val="accent6"/>
          </a:solidFill>
        </p:spPr>
        <p:txBody>
          <a:bodyPr/>
          <a:lstStyle/>
          <a:p>
            <a:r>
              <a:rPr lang="en-US"/>
              <a:t>Click icon to add picture</a:t>
            </a:r>
            <a:endParaRPr lang="en-US" dirty="0"/>
          </a:p>
        </p:txBody>
      </p:sp>
      <p:sp>
        <p:nvSpPr>
          <p:cNvPr id="12" name="Text Placeholder 8">
            <a:extLst>
              <a:ext uri="{FF2B5EF4-FFF2-40B4-BE49-F238E27FC236}">
                <a16:creationId xmlns:a16="http://schemas.microsoft.com/office/drawing/2014/main" id="{035550F1-A852-48F3-9C1C-C64F3B8D4D7E}"/>
              </a:ext>
            </a:extLst>
          </p:cNvPr>
          <p:cNvSpPr>
            <a:spLocks noGrp="1"/>
          </p:cNvSpPr>
          <p:nvPr>
            <p:ph type="body" sz="quarter" idx="17" hasCustomPrompt="1"/>
          </p:nvPr>
        </p:nvSpPr>
        <p:spPr>
          <a:xfrm>
            <a:off x="3754036" y="5360195"/>
            <a:ext cx="2286000" cy="365125"/>
          </a:xfrm>
        </p:spPr>
        <p:txBody>
          <a:bodyPr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3" name="Text Placeholder 8">
            <a:extLst>
              <a:ext uri="{FF2B5EF4-FFF2-40B4-BE49-F238E27FC236}">
                <a16:creationId xmlns:a16="http://schemas.microsoft.com/office/drawing/2014/main" id="{D757D7CE-02BE-4D9B-A676-F2967D660EC0}"/>
              </a:ext>
            </a:extLst>
          </p:cNvPr>
          <p:cNvSpPr>
            <a:spLocks noGrp="1"/>
          </p:cNvSpPr>
          <p:nvPr>
            <p:ph type="body" sz="quarter" idx="18" hasCustomPrompt="1"/>
          </p:nvPr>
        </p:nvSpPr>
        <p:spPr>
          <a:xfrm>
            <a:off x="3754036" y="5743401"/>
            <a:ext cx="2286000" cy="365125"/>
          </a:xfrm>
        </p:spPr>
        <p:txBody>
          <a:bodyPr>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4" name="Picture Placeholder 6">
            <a:extLst>
              <a:ext uri="{FF2B5EF4-FFF2-40B4-BE49-F238E27FC236}">
                <a16:creationId xmlns:a16="http://schemas.microsoft.com/office/drawing/2014/main" id="{64C29CA7-3B83-4C84-8407-F05C8CA7084D}"/>
              </a:ext>
            </a:extLst>
          </p:cNvPr>
          <p:cNvSpPr>
            <a:spLocks noGrp="1"/>
          </p:cNvSpPr>
          <p:nvPr>
            <p:ph type="pic" sz="quarter" idx="19"/>
          </p:nvPr>
        </p:nvSpPr>
        <p:spPr>
          <a:xfrm>
            <a:off x="6172557" y="1718402"/>
            <a:ext cx="2286000" cy="3566160"/>
          </a:xfrm>
          <a:solidFill>
            <a:schemeClr val="accent6"/>
          </a:solidFill>
        </p:spPr>
        <p:txBody>
          <a:bodyPr/>
          <a:lstStyle/>
          <a:p>
            <a:r>
              <a:rPr lang="en-US"/>
              <a:t>Click icon to add picture</a:t>
            </a:r>
            <a:endParaRPr lang="en-US" dirty="0"/>
          </a:p>
        </p:txBody>
      </p:sp>
      <p:sp>
        <p:nvSpPr>
          <p:cNvPr id="15" name="Text Placeholder 8">
            <a:extLst>
              <a:ext uri="{FF2B5EF4-FFF2-40B4-BE49-F238E27FC236}">
                <a16:creationId xmlns:a16="http://schemas.microsoft.com/office/drawing/2014/main" id="{62304448-704D-4C85-87B3-13204A597E05}"/>
              </a:ext>
            </a:extLst>
          </p:cNvPr>
          <p:cNvSpPr>
            <a:spLocks noGrp="1"/>
          </p:cNvSpPr>
          <p:nvPr>
            <p:ph type="body" sz="quarter" idx="20" hasCustomPrompt="1"/>
          </p:nvPr>
        </p:nvSpPr>
        <p:spPr>
          <a:xfrm>
            <a:off x="6172557" y="5360195"/>
            <a:ext cx="2286000" cy="365125"/>
          </a:xfrm>
        </p:spPr>
        <p:txBody>
          <a:bodyPr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6" name="Text Placeholder 8">
            <a:extLst>
              <a:ext uri="{FF2B5EF4-FFF2-40B4-BE49-F238E27FC236}">
                <a16:creationId xmlns:a16="http://schemas.microsoft.com/office/drawing/2014/main" id="{BB608A2D-D2B2-4E41-89DB-745BBE2D8B47}"/>
              </a:ext>
            </a:extLst>
          </p:cNvPr>
          <p:cNvSpPr>
            <a:spLocks noGrp="1"/>
          </p:cNvSpPr>
          <p:nvPr>
            <p:ph type="body" sz="quarter" idx="21" hasCustomPrompt="1"/>
          </p:nvPr>
        </p:nvSpPr>
        <p:spPr>
          <a:xfrm>
            <a:off x="6172557" y="5743401"/>
            <a:ext cx="2286000" cy="365125"/>
          </a:xfrm>
        </p:spPr>
        <p:txBody>
          <a:bodyPr>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7" name="Picture Placeholder 6">
            <a:extLst>
              <a:ext uri="{FF2B5EF4-FFF2-40B4-BE49-F238E27FC236}">
                <a16:creationId xmlns:a16="http://schemas.microsoft.com/office/drawing/2014/main" id="{B1A1DC22-0E05-43FC-8E91-0BE7AA25EEF8}"/>
              </a:ext>
            </a:extLst>
          </p:cNvPr>
          <p:cNvSpPr>
            <a:spLocks noGrp="1"/>
          </p:cNvSpPr>
          <p:nvPr>
            <p:ph type="pic" sz="quarter" idx="22"/>
          </p:nvPr>
        </p:nvSpPr>
        <p:spPr>
          <a:xfrm>
            <a:off x="8578378" y="1718798"/>
            <a:ext cx="2286000" cy="3566160"/>
          </a:xfrm>
          <a:solidFill>
            <a:schemeClr val="accent6"/>
          </a:solidFill>
        </p:spPr>
        <p:txBody>
          <a:bodyPr/>
          <a:lstStyle/>
          <a:p>
            <a:r>
              <a:rPr lang="en-US"/>
              <a:t>Click icon to add picture</a:t>
            </a:r>
            <a:endParaRPr lang="en-US" dirty="0"/>
          </a:p>
        </p:txBody>
      </p:sp>
      <p:sp>
        <p:nvSpPr>
          <p:cNvPr id="18" name="Text Placeholder 8">
            <a:extLst>
              <a:ext uri="{FF2B5EF4-FFF2-40B4-BE49-F238E27FC236}">
                <a16:creationId xmlns:a16="http://schemas.microsoft.com/office/drawing/2014/main" id="{25676C67-0CCC-403A-9B15-B42740FCF064}"/>
              </a:ext>
            </a:extLst>
          </p:cNvPr>
          <p:cNvSpPr>
            <a:spLocks noGrp="1"/>
          </p:cNvSpPr>
          <p:nvPr>
            <p:ph type="body" sz="quarter" idx="23" hasCustomPrompt="1"/>
          </p:nvPr>
        </p:nvSpPr>
        <p:spPr>
          <a:xfrm>
            <a:off x="8578378" y="5360195"/>
            <a:ext cx="2286000" cy="365125"/>
          </a:xfrm>
        </p:spPr>
        <p:txBody>
          <a:bodyPr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9" name="Text Placeholder 8">
            <a:extLst>
              <a:ext uri="{FF2B5EF4-FFF2-40B4-BE49-F238E27FC236}">
                <a16:creationId xmlns:a16="http://schemas.microsoft.com/office/drawing/2014/main" id="{25CC45AB-977D-4580-9F1A-2E786542EE50}"/>
              </a:ext>
            </a:extLst>
          </p:cNvPr>
          <p:cNvSpPr>
            <a:spLocks noGrp="1"/>
          </p:cNvSpPr>
          <p:nvPr>
            <p:ph type="body" sz="quarter" idx="24" hasCustomPrompt="1"/>
          </p:nvPr>
        </p:nvSpPr>
        <p:spPr>
          <a:xfrm>
            <a:off x="8578378" y="5743401"/>
            <a:ext cx="2286000" cy="365125"/>
          </a:xfrm>
        </p:spPr>
        <p:txBody>
          <a:bodyPr>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3956699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option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37BA1CDE-376A-4ABA-B8B8-75D6A678096B}"/>
              </a:ext>
            </a:extLst>
          </p:cNvPr>
          <p:cNvSpPr>
            <a:spLocks noGrp="1"/>
          </p:cNvSpPr>
          <p:nvPr>
            <p:ph type="pic" sz="quarter" idx="13"/>
          </p:nvPr>
        </p:nvSpPr>
        <p:spPr>
          <a:xfrm>
            <a:off x="1335515" y="1717141"/>
            <a:ext cx="2286000" cy="1554480"/>
          </a:xfrm>
          <a:solidFill>
            <a:schemeClr val="accent6"/>
          </a:solidFill>
        </p:spPr>
        <p:txBody>
          <a:bodyPr/>
          <a:lstStyle/>
          <a:p>
            <a:r>
              <a:rPr lang="en-US"/>
              <a:t>Click icon to add picture</a:t>
            </a:r>
            <a:endParaRPr lang="en-US" dirty="0"/>
          </a:p>
        </p:txBody>
      </p:sp>
      <p:sp>
        <p:nvSpPr>
          <p:cNvPr id="9" name="Text Placeholder 8">
            <a:extLst>
              <a:ext uri="{FF2B5EF4-FFF2-40B4-BE49-F238E27FC236}">
                <a16:creationId xmlns:a16="http://schemas.microsoft.com/office/drawing/2014/main" id="{1B8F9B77-308B-48E1-BCAC-0C74FB9A1CF4}"/>
              </a:ext>
            </a:extLst>
          </p:cNvPr>
          <p:cNvSpPr>
            <a:spLocks noGrp="1"/>
          </p:cNvSpPr>
          <p:nvPr>
            <p:ph type="body" sz="quarter" idx="14" hasCustomPrompt="1"/>
          </p:nvPr>
        </p:nvSpPr>
        <p:spPr>
          <a:xfrm>
            <a:off x="1335515" y="3323013"/>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0" name="Text Placeholder 8">
            <a:extLst>
              <a:ext uri="{FF2B5EF4-FFF2-40B4-BE49-F238E27FC236}">
                <a16:creationId xmlns:a16="http://schemas.microsoft.com/office/drawing/2014/main" id="{50BA97C8-6774-46D2-9678-1BA2BE8C9D3E}"/>
              </a:ext>
            </a:extLst>
          </p:cNvPr>
          <p:cNvSpPr>
            <a:spLocks noGrp="1"/>
          </p:cNvSpPr>
          <p:nvPr>
            <p:ph type="body" sz="quarter" idx="15" hasCustomPrompt="1"/>
          </p:nvPr>
        </p:nvSpPr>
        <p:spPr>
          <a:xfrm>
            <a:off x="1335515" y="3610807"/>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1" name="Picture Placeholder 6">
            <a:extLst>
              <a:ext uri="{FF2B5EF4-FFF2-40B4-BE49-F238E27FC236}">
                <a16:creationId xmlns:a16="http://schemas.microsoft.com/office/drawing/2014/main" id="{D48977F0-CAE5-4054-B1AC-16B25EB28CBA}"/>
              </a:ext>
            </a:extLst>
          </p:cNvPr>
          <p:cNvSpPr>
            <a:spLocks noGrp="1"/>
          </p:cNvSpPr>
          <p:nvPr>
            <p:ph type="pic" sz="quarter" idx="16"/>
          </p:nvPr>
        </p:nvSpPr>
        <p:spPr>
          <a:xfrm>
            <a:off x="3754036" y="1717537"/>
            <a:ext cx="2286000" cy="1554480"/>
          </a:xfrm>
          <a:solidFill>
            <a:schemeClr val="accent6"/>
          </a:solidFill>
        </p:spPr>
        <p:txBody>
          <a:bodyPr/>
          <a:lstStyle/>
          <a:p>
            <a:r>
              <a:rPr lang="en-US"/>
              <a:t>Click icon to add picture</a:t>
            </a:r>
            <a:endParaRPr lang="en-US" dirty="0"/>
          </a:p>
        </p:txBody>
      </p:sp>
      <p:sp>
        <p:nvSpPr>
          <p:cNvPr id="12" name="Text Placeholder 8">
            <a:extLst>
              <a:ext uri="{FF2B5EF4-FFF2-40B4-BE49-F238E27FC236}">
                <a16:creationId xmlns:a16="http://schemas.microsoft.com/office/drawing/2014/main" id="{035550F1-A852-48F3-9C1C-C64F3B8D4D7E}"/>
              </a:ext>
            </a:extLst>
          </p:cNvPr>
          <p:cNvSpPr>
            <a:spLocks noGrp="1"/>
          </p:cNvSpPr>
          <p:nvPr>
            <p:ph type="body" sz="quarter" idx="17" hasCustomPrompt="1"/>
          </p:nvPr>
        </p:nvSpPr>
        <p:spPr>
          <a:xfrm>
            <a:off x="3754036" y="3323409"/>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3" name="Text Placeholder 8">
            <a:extLst>
              <a:ext uri="{FF2B5EF4-FFF2-40B4-BE49-F238E27FC236}">
                <a16:creationId xmlns:a16="http://schemas.microsoft.com/office/drawing/2014/main" id="{D757D7CE-02BE-4D9B-A676-F2967D660EC0}"/>
              </a:ext>
            </a:extLst>
          </p:cNvPr>
          <p:cNvSpPr>
            <a:spLocks noGrp="1"/>
          </p:cNvSpPr>
          <p:nvPr>
            <p:ph type="body" sz="quarter" idx="18" hasCustomPrompt="1"/>
          </p:nvPr>
        </p:nvSpPr>
        <p:spPr>
          <a:xfrm>
            <a:off x="3754036" y="3611203"/>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4" name="Picture Placeholder 6">
            <a:extLst>
              <a:ext uri="{FF2B5EF4-FFF2-40B4-BE49-F238E27FC236}">
                <a16:creationId xmlns:a16="http://schemas.microsoft.com/office/drawing/2014/main" id="{64C29CA7-3B83-4C84-8407-F05C8CA7084D}"/>
              </a:ext>
            </a:extLst>
          </p:cNvPr>
          <p:cNvSpPr>
            <a:spLocks noGrp="1"/>
          </p:cNvSpPr>
          <p:nvPr>
            <p:ph type="pic" sz="quarter" idx="19"/>
          </p:nvPr>
        </p:nvSpPr>
        <p:spPr>
          <a:xfrm>
            <a:off x="6172557" y="1717141"/>
            <a:ext cx="2286000" cy="1554480"/>
          </a:xfrm>
          <a:solidFill>
            <a:schemeClr val="accent6"/>
          </a:solidFill>
        </p:spPr>
        <p:txBody>
          <a:bodyPr/>
          <a:lstStyle/>
          <a:p>
            <a:r>
              <a:rPr lang="en-US"/>
              <a:t>Click icon to add picture</a:t>
            </a:r>
            <a:endParaRPr lang="en-US" dirty="0"/>
          </a:p>
        </p:txBody>
      </p:sp>
      <p:sp>
        <p:nvSpPr>
          <p:cNvPr id="15" name="Text Placeholder 8">
            <a:extLst>
              <a:ext uri="{FF2B5EF4-FFF2-40B4-BE49-F238E27FC236}">
                <a16:creationId xmlns:a16="http://schemas.microsoft.com/office/drawing/2014/main" id="{62304448-704D-4C85-87B3-13204A597E05}"/>
              </a:ext>
            </a:extLst>
          </p:cNvPr>
          <p:cNvSpPr>
            <a:spLocks noGrp="1"/>
          </p:cNvSpPr>
          <p:nvPr>
            <p:ph type="body" sz="quarter" idx="20" hasCustomPrompt="1"/>
          </p:nvPr>
        </p:nvSpPr>
        <p:spPr>
          <a:xfrm>
            <a:off x="6172557" y="3323013"/>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6" name="Text Placeholder 8">
            <a:extLst>
              <a:ext uri="{FF2B5EF4-FFF2-40B4-BE49-F238E27FC236}">
                <a16:creationId xmlns:a16="http://schemas.microsoft.com/office/drawing/2014/main" id="{BB608A2D-D2B2-4E41-89DB-745BBE2D8B47}"/>
              </a:ext>
            </a:extLst>
          </p:cNvPr>
          <p:cNvSpPr>
            <a:spLocks noGrp="1"/>
          </p:cNvSpPr>
          <p:nvPr>
            <p:ph type="body" sz="quarter" idx="21" hasCustomPrompt="1"/>
          </p:nvPr>
        </p:nvSpPr>
        <p:spPr>
          <a:xfrm>
            <a:off x="6172557" y="3610807"/>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7" name="Picture Placeholder 6">
            <a:extLst>
              <a:ext uri="{FF2B5EF4-FFF2-40B4-BE49-F238E27FC236}">
                <a16:creationId xmlns:a16="http://schemas.microsoft.com/office/drawing/2014/main" id="{B1A1DC22-0E05-43FC-8E91-0BE7AA25EEF8}"/>
              </a:ext>
            </a:extLst>
          </p:cNvPr>
          <p:cNvSpPr>
            <a:spLocks noGrp="1"/>
          </p:cNvSpPr>
          <p:nvPr>
            <p:ph type="pic" sz="quarter" idx="22"/>
          </p:nvPr>
        </p:nvSpPr>
        <p:spPr>
          <a:xfrm>
            <a:off x="8578378" y="1717141"/>
            <a:ext cx="2286000" cy="1554480"/>
          </a:xfrm>
          <a:solidFill>
            <a:schemeClr val="accent6"/>
          </a:solidFill>
        </p:spPr>
        <p:txBody>
          <a:bodyPr/>
          <a:lstStyle/>
          <a:p>
            <a:r>
              <a:rPr lang="en-US"/>
              <a:t>Click icon to add picture</a:t>
            </a:r>
            <a:endParaRPr lang="en-US" dirty="0"/>
          </a:p>
        </p:txBody>
      </p:sp>
      <p:sp>
        <p:nvSpPr>
          <p:cNvPr id="18" name="Text Placeholder 8">
            <a:extLst>
              <a:ext uri="{FF2B5EF4-FFF2-40B4-BE49-F238E27FC236}">
                <a16:creationId xmlns:a16="http://schemas.microsoft.com/office/drawing/2014/main" id="{25676C67-0CCC-403A-9B15-B42740FCF064}"/>
              </a:ext>
            </a:extLst>
          </p:cNvPr>
          <p:cNvSpPr>
            <a:spLocks noGrp="1"/>
          </p:cNvSpPr>
          <p:nvPr>
            <p:ph type="body" sz="quarter" idx="23" hasCustomPrompt="1"/>
          </p:nvPr>
        </p:nvSpPr>
        <p:spPr>
          <a:xfrm>
            <a:off x="8578378" y="3323013"/>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9" name="Text Placeholder 8">
            <a:extLst>
              <a:ext uri="{FF2B5EF4-FFF2-40B4-BE49-F238E27FC236}">
                <a16:creationId xmlns:a16="http://schemas.microsoft.com/office/drawing/2014/main" id="{25CC45AB-977D-4580-9F1A-2E786542EE50}"/>
              </a:ext>
            </a:extLst>
          </p:cNvPr>
          <p:cNvSpPr>
            <a:spLocks noGrp="1"/>
          </p:cNvSpPr>
          <p:nvPr>
            <p:ph type="body" sz="quarter" idx="24" hasCustomPrompt="1"/>
          </p:nvPr>
        </p:nvSpPr>
        <p:spPr>
          <a:xfrm>
            <a:off x="8578378" y="3610807"/>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44" name="Picture Placeholder 6">
            <a:extLst>
              <a:ext uri="{FF2B5EF4-FFF2-40B4-BE49-F238E27FC236}">
                <a16:creationId xmlns:a16="http://schemas.microsoft.com/office/drawing/2014/main" id="{27688D91-F8AA-4C0A-BF29-90F8FE202DAC}"/>
              </a:ext>
            </a:extLst>
          </p:cNvPr>
          <p:cNvSpPr>
            <a:spLocks noGrp="1"/>
          </p:cNvSpPr>
          <p:nvPr>
            <p:ph type="pic" sz="quarter" idx="25"/>
          </p:nvPr>
        </p:nvSpPr>
        <p:spPr>
          <a:xfrm>
            <a:off x="1325219" y="4131915"/>
            <a:ext cx="2286000" cy="1554480"/>
          </a:xfrm>
          <a:solidFill>
            <a:schemeClr val="accent6"/>
          </a:solidFill>
        </p:spPr>
        <p:txBody>
          <a:bodyPr/>
          <a:lstStyle/>
          <a:p>
            <a:r>
              <a:rPr lang="en-US"/>
              <a:t>Click icon to add picture</a:t>
            </a:r>
            <a:endParaRPr lang="en-US" dirty="0"/>
          </a:p>
        </p:txBody>
      </p:sp>
      <p:sp>
        <p:nvSpPr>
          <p:cNvPr id="45" name="Text Placeholder 8">
            <a:extLst>
              <a:ext uri="{FF2B5EF4-FFF2-40B4-BE49-F238E27FC236}">
                <a16:creationId xmlns:a16="http://schemas.microsoft.com/office/drawing/2014/main" id="{D9AECBF7-0508-4905-9DF6-C0FF9D9ADA48}"/>
              </a:ext>
            </a:extLst>
          </p:cNvPr>
          <p:cNvSpPr>
            <a:spLocks noGrp="1"/>
          </p:cNvSpPr>
          <p:nvPr>
            <p:ph type="body" sz="quarter" idx="26" hasCustomPrompt="1"/>
          </p:nvPr>
        </p:nvSpPr>
        <p:spPr>
          <a:xfrm>
            <a:off x="1325219" y="5737787"/>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46" name="Text Placeholder 8">
            <a:extLst>
              <a:ext uri="{FF2B5EF4-FFF2-40B4-BE49-F238E27FC236}">
                <a16:creationId xmlns:a16="http://schemas.microsoft.com/office/drawing/2014/main" id="{A7F920A3-CA67-4CD0-A639-1CE803DE26F8}"/>
              </a:ext>
            </a:extLst>
          </p:cNvPr>
          <p:cNvSpPr>
            <a:spLocks noGrp="1"/>
          </p:cNvSpPr>
          <p:nvPr>
            <p:ph type="body" sz="quarter" idx="27" hasCustomPrompt="1"/>
          </p:nvPr>
        </p:nvSpPr>
        <p:spPr>
          <a:xfrm>
            <a:off x="1325219" y="6025581"/>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47" name="Picture Placeholder 6">
            <a:extLst>
              <a:ext uri="{FF2B5EF4-FFF2-40B4-BE49-F238E27FC236}">
                <a16:creationId xmlns:a16="http://schemas.microsoft.com/office/drawing/2014/main" id="{463E2C69-9A20-4A90-8F45-4EE6CFD469B6}"/>
              </a:ext>
            </a:extLst>
          </p:cNvPr>
          <p:cNvSpPr>
            <a:spLocks noGrp="1"/>
          </p:cNvSpPr>
          <p:nvPr>
            <p:ph type="pic" sz="quarter" idx="28"/>
          </p:nvPr>
        </p:nvSpPr>
        <p:spPr>
          <a:xfrm>
            <a:off x="3743740" y="4132311"/>
            <a:ext cx="2286000" cy="1554480"/>
          </a:xfrm>
          <a:solidFill>
            <a:schemeClr val="accent6"/>
          </a:solidFill>
        </p:spPr>
        <p:txBody>
          <a:bodyPr/>
          <a:lstStyle/>
          <a:p>
            <a:r>
              <a:rPr lang="en-US"/>
              <a:t>Click icon to add picture</a:t>
            </a:r>
            <a:endParaRPr lang="en-US" dirty="0"/>
          </a:p>
        </p:txBody>
      </p:sp>
      <p:sp>
        <p:nvSpPr>
          <p:cNvPr id="48" name="Text Placeholder 8">
            <a:extLst>
              <a:ext uri="{FF2B5EF4-FFF2-40B4-BE49-F238E27FC236}">
                <a16:creationId xmlns:a16="http://schemas.microsoft.com/office/drawing/2014/main" id="{D33409A7-C60B-4AD7-AFDF-23C2F042CECE}"/>
              </a:ext>
            </a:extLst>
          </p:cNvPr>
          <p:cNvSpPr>
            <a:spLocks noGrp="1"/>
          </p:cNvSpPr>
          <p:nvPr>
            <p:ph type="body" sz="quarter" idx="29" hasCustomPrompt="1"/>
          </p:nvPr>
        </p:nvSpPr>
        <p:spPr>
          <a:xfrm>
            <a:off x="3743740" y="5738183"/>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49" name="Text Placeholder 8">
            <a:extLst>
              <a:ext uri="{FF2B5EF4-FFF2-40B4-BE49-F238E27FC236}">
                <a16:creationId xmlns:a16="http://schemas.microsoft.com/office/drawing/2014/main" id="{4870155B-647D-44E9-AE54-24D2BB2404BF}"/>
              </a:ext>
            </a:extLst>
          </p:cNvPr>
          <p:cNvSpPr>
            <a:spLocks noGrp="1"/>
          </p:cNvSpPr>
          <p:nvPr>
            <p:ph type="body" sz="quarter" idx="30" hasCustomPrompt="1"/>
          </p:nvPr>
        </p:nvSpPr>
        <p:spPr>
          <a:xfrm>
            <a:off x="3743740" y="6025977"/>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50" name="Picture Placeholder 6">
            <a:extLst>
              <a:ext uri="{FF2B5EF4-FFF2-40B4-BE49-F238E27FC236}">
                <a16:creationId xmlns:a16="http://schemas.microsoft.com/office/drawing/2014/main" id="{3876D40F-6DE8-45F1-B56E-986312109BAC}"/>
              </a:ext>
            </a:extLst>
          </p:cNvPr>
          <p:cNvSpPr>
            <a:spLocks noGrp="1"/>
          </p:cNvSpPr>
          <p:nvPr>
            <p:ph type="pic" sz="quarter" idx="31"/>
          </p:nvPr>
        </p:nvSpPr>
        <p:spPr>
          <a:xfrm>
            <a:off x="6162261" y="4131915"/>
            <a:ext cx="2286000" cy="1554480"/>
          </a:xfrm>
          <a:solidFill>
            <a:schemeClr val="accent6"/>
          </a:solidFill>
        </p:spPr>
        <p:txBody>
          <a:bodyPr/>
          <a:lstStyle/>
          <a:p>
            <a:r>
              <a:rPr lang="en-US"/>
              <a:t>Click icon to add picture</a:t>
            </a:r>
            <a:endParaRPr lang="en-US" dirty="0"/>
          </a:p>
        </p:txBody>
      </p:sp>
      <p:sp>
        <p:nvSpPr>
          <p:cNvPr id="51" name="Text Placeholder 8">
            <a:extLst>
              <a:ext uri="{FF2B5EF4-FFF2-40B4-BE49-F238E27FC236}">
                <a16:creationId xmlns:a16="http://schemas.microsoft.com/office/drawing/2014/main" id="{D0A39ABE-EF7B-477F-A346-C5CDA9F5D63A}"/>
              </a:ext>
            </a:extLst>
          </p:cNvPr>
          <p:cNvSpPr>
            <a:spLocks noGrp="1"/>
          </p:cNvSpPr>
          <p:nvPr>
            <p:ph type="body" sz="quarter" idx="32" hasCustomPrompt="1"/>
          </p:nvPr>
        </p:nvSpPr>
        <p:spPr>
          <a:xfrm>
            <a:off x="6162261" y="5737787"/>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52" name="Text Placeholder 8">
            <a:extLst>
              <a:ext uri="{FF2B5EF4-FFF2-40B4-BE49-F238E27FC236}">
                <a16:creationId xmlns:a16="http://schemas.microsoft.com/office/drawing/2014/main" id="{7787A6CA-4AF6-46F5-BA39-50F328D9A86E}"/>
              </a:ext>
            </a:extLst>
          </p:cNvPr>
          <p:cNvSpPr>
            <a:spLocks noGrp="1"/>
          </p:cNvSpPr>
          <p:nvPr>
            <p:ph type="body" sz="quarter" idx="33" hasCustomPrompt="1"/>
          </p:nvPr>
        </p:nvSpPr>
        <p:spPr>
          <a:xfrm>
            <a:off x="6162261" y="6025581"/>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53" name="Picture Placeholder 6">
            <a:extLst>
              <a:ext uri="{FF2B5EF4-FFF2-40B4-BE49-F238E27FC236}">
                <a16:creationId xmlns:a16="http://schemas.microsoft.com/office/drawing/2014/main" id="{EC171A7C-639D-47C1-A626-7E4772629B28}"/>
              </a:ext>
            </a:extLst>
          </p:cNvPr>
          <p:cNvSpPr>
            <a:spLocks noGrp="1"/>
          </p:cNvSpPr>
          <p:nvPr>
            <p:ph type="pic" sz="quarter" idx="34"/>
          </p:nvPr>
        </p:nvSpPr>
        <p:spPr>
          <a:xfrm>
            <a:off x="8580782" y="4131915"/>
            <a:ext cx="2286000" cy="1554480"/>
          </a:xfrm>
          <a:solidFill>
            <a:schemeClr val="accent6"/>
          </a:solidFill>
        </p:spPr>
        <p:txBody>
          <a:bodyPr/>
          <a:lstStyle/>
          <a:p>
            <a:r>
              <a:rPr lang="en-US"/>
              <a:t>Click icon to add picture</a:t>
            </a:r>
            <a:endParaRPr lang="en-US" dirty="0"/>
          </a:p>
        </p:txBody>
      </p:sp>
      <p:sp>
        <p:nvSpPr>
          <p:cNvPr id="54" name="Text Placeholder 8">
            <a:extLst>
              <a:ext uri="{FF2B5EF4-FFF2-40B4-BE49-F238E27FC236}">
                <a16:creationId xmlns:a16="http://schemas.microsoft.com/office/drawing/2014/main" id="{674313BD-D2AD-4F0E-96FE-469C176818BD}"/>
              </a:ext>
            </a:extLst>
          </p:cNvPr>
          <p:cNvSpPr>
            <a:spLocks noGrp="1"/>
          </p:cNvSpPr>
          <p:nvPr>
            <p:ph type="body" sz="quarter" idx="35" hasCustomPrompt="1"/>
          </p:nvPr>
        </p:nvSpPr>
        <p:spPr>
          <a:xfrm>
            <a:off x="8580782" y="5737787"/>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55" name="Text Placeholder 8">
            <a:extLst>
              <a:ext uri="{FF2B5EF4-FFF2-40B4-BE49-F238E27FC236}">
                <a16:creationId xmlns:a16="http://schemas.microsoft.com/office/drawing/2014/main" id="{7141AE4E-36D0-4176-9FCB-E5803788939E}"/>
              </a:ext>
            </a:extLst>
          </p:cNvPr>
          <p:cNvSpPr>
            <a:spLocks noGrp="1"/>
          </p:cNvSpPr>
          <p:nvPr>
            <p:ph type="body" sz="quarter" idx="36" hasCustomPrompt="1"/>
          </p:nvPr>
        </p:nvSpPr>
        <p:spPr>
          <a:xfrm>
            <a:off x="8580782" y="6025581"/>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507401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14" name="Content Placeholder 13">
            <a:extLst>
              <a:ext uri="{FF2B5EF4-FFF2-40B4-BE49-F238E27FC236}">
                <a16:creationId xmlns:a16="http://schemas.microsoft.com/office/drawing/2014/main" id="{01F6AC7C-4EFC-4C76-8784-963130151FD5}"/>
              </a:ext>
            </a:extLst>
          </p:cNvPr>
          <p:cNvSpPr>
            <a:spLocks noGrp="1"/>
          </p:cNvSpPr>
          <p:nvPr>
            <p:ph sz="quarter" idx="28" hasCustomPrompt="1"/>
          </p:nvPr>
        </p:nvSpPr>
        <p:spPr>
          <a:xfrm>
            <a:off x="1137509" y="1859777"/>
            <a:ext cx="1819656" cy="1517904"/>
          </a:xfrm>
        </p:spPr>
        <p:txBody>
          <a:bodyPr anchor="ctr">
            <a:normAutofit/>
          </a:bodyPr>
          <a:lstStyle>
            <a:lvl1pPr marL="0" indent="0" algn="ctr">
              <a:buNone/>
              <a:defRPr sz="1800"/>
            </a:lvl1pPr>
          </a:lstStyle>
          <a:p>
            <a:pPr lvl="0"/>
            <a:r>
              <a:rPr lang="en-US" dirty="0"/>
              <a:t>Add content</a:t>
            </a:r>
          </a:p>
        </p:txBody>
      </p:sp>
      <p:sp>
        <p:nvSpPr>
          <p:cNvPr id="8" name="Text Placeholder 7">
            <a:extLst>
              <a:ext uri="{FF2B5EF4-FFF2-40B4-BE49-F238E27FC236}">
                <a16:creationId xmlns:a16="http://schemas.microsoft.com/office/drawing/2014/main" id="{02AED95B-59A7-4359-BD74-24F920F7153F}"/>
              </a:ext>
            </a:extLst>
          </p:cNvPr>
          <p:cNvSpPr>
            <a:spLocks noGrp="1"/>
          </p:cNvSpPr>
          <p:nvPr>
            <p:ph type="body" sz="quarter" idx="13" hasCustomPrompt="1"/>
          </p:nvPr>
        </p:nvSpPr>
        <p:spPr>
          <a:xfrm>
            <a:off x="1018637" y="3444752"/>
            <a:ext cx="2057400" cy="640080"/>
          </a:xfrm>
        </p:spPr>
        <p:txBody>
          <a:bodyPr>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9" name="Text Placeholder 7">
            <a:extLst>
              <a:ext uri="{FF2B5EF4-FFF2-40B4-BE49-F238E27FC236}">
                <a16:creationId xmlns:a16="http://schemas.microsoft.com/office/drawing/2014/main" id="{286DAE13-A93D-453A-8164-3F1E97F8F24B}"/>
              </a:ext>
            </a:extLst>
          </p:cNvPr>
          <p:cNvSpPr>
            <a:spLocks noGrp="1"/>
          </p:cNvSpPr>
          <p:nvPr>
            <p:ph type="body" sz="quarter" idx="14" hasCustomPrompt="1"/>
          </p:nvPr>
        </p:nvSpPr>
        <p:spPr>
          <a:xfrm>
            <a:off x="1034480" y="4110604"/>
            <a:ext cx="2057400" cy="365760"/>
          </a:xfrm>
        </p:spPr>
        <p:txBody>
          <a:bodyPr>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10" name="Text Placeholder 7">
            <a:extLst>
              <a:ext uri="{FF2B5EF4-FFF2-40B4-BE49-F238E27FC236}">
                <a16:creationId xmlns:a16="http://schemas.microsoft.com/office/drawing/2014/main" id="{1FD2C3F4-5FD0-4B09-A5D5-7365D61084F0}"/>
              </a:ext>
            </a:extLst>
          </p:cNvPr>
          <p:cNvSpPr>
            <a:spLocks noGrp="1"/>
          </p:cNvSpPr>
          <p:nvPr>
            <p:ph type="body" sz="quarter" idx="15" hasCustomPrompt="1"/>
          </p:nvPr>
        </p:nvSpPr>
        <p:spPr>
          <a:xfrm>
            <a:off x="1034480" y="4483110"/>
            <a:ext cx="2057400" cy="914400"/>
          </a:xfrm>
        </p:spPr>
        <p:txBody>
          <a:bodyPr>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Description</a:t>
            </a:r>
          </a:p>
        </p:txBody>
      </p:sp>
      <p:sp>
        <p:nvSpPr>
          <p:cNvPr id="28" name="Content Placeholder 13">
            <a:extLst>
              <a:ext uri="{FF2B5EF4-FFF2-40B4-BE49-F238E27FC236}">
                <a16:creationId xmlns:a16="http://schemas.microsoft.com/office/drawing/2014/main" id="{7BF6ABBB-7B41-4F0C-8416-9C72862D93CB}"/>
              </a:ext>
            </a:extLst>
          </p:cNvPr>
          <p:cNvSpPr>
            <a:spLocks noGrp="1"/>
          </p:cNvSpPr>
          <p:nvPr>
            <p:ph sz="quarter" idx="29" hasCustomPrompt="1"/>
          </p:nvPr>
        </p:nvSpPr>
        <p:spPr>
          <a:xfrm>
            <a:off x="3859487" y="1859777"/>
            <a:ext cx="1819656" cy="1517904"/>
          </a:xfrm>
        </p:spPr>
        <p:txBody>
          <a:bodyPr anchor="ctr">
            <a:normAutofit/>
          </a:bodyPr>
          <a:lstStyle>
            <a:lvl1pPr marL="0" indent="0" algn="ctr">
              <a:buNone/>
              <a:defRPr sz="1800"/>
            </a:lvl1pPr>
          </a:lstStyle>
          <a:p>
            <a:pPr lvl="0"/>
            <a:r>
              <a:rPr lang="en-US" dirty="0"/>
              <a:t>Add content</a:t>
            </a:r>
          </a:p>
        </p:txBody>
      </p:sp>
      <p:sp>
        <p:nvSpPr>
          <p:cNvPr id="30" name="Text Placeholder 7">
            <a:extLst>
              <a:ext uri="{FF2B5EF4-FFF2-40B4-BE49-F238E27FC236}">
                <a16:creationId xmlns:a16="http://schemas.microsoft.com/office/drawing/2014/main" id="{E1B58033-4461-43F1-8E7C-C6E5988BDE88}"/>
              </a:ext>
            </a:extLst>
          </p:cNvPr>
          <p:cNvSpPr>
            <a:spLocks noGrp="1"/>
          </p:cNvSpPr>
          <p:nvPr>
            <p:ph type="body" sz="quarter" idx="17" hasCustomPrompt="1"/>
          </p:nvPr>
        </p:nvSpPr>
        <p:spPr>
          <a:xfrm>
            <a:off x="3740615" y="3444752"/>
            <a:ext cx="2057400" cy="640080"/>
          </a:xfrm>
        </p:spPr>
        <p:txBody>
          <a:bodyPr>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1" name="Text Placeholder 7">
            <a:extLst>
              <a:ext uri="{FF2B5EF4-FFF2-40B4-BE49-F238E27FC236}">
                <a16:creationId xmlns:a16="http://schemas.microsoft.com/office/drawing/2014/main" id="{80CE999C-FC94-4BF1-BBCE-0A3A9340971B}"/>
              </a:ext>
            </a:extLst>
          </p:cNvPr>
          <p:cNvSpPr>
            <a:spLocks noGrp="1"/>
          </p:cNvSpPr>
          <p:nvPr>
            <p:ph type="body" sz="quarter" idx="18" hasCustomPrompt="1"/>
          </p:nvPr>
        </p:nvSpPr>
        <p:spPr>
          <a:xfrm>
            <a:off x="3756458" y="4110604"/>
            <a:ext cx="2057400" cy="365760"/>
          </a:xfrm>
        </p:spPr>
        <p:txBody>
          <a:bodyPr>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2" name="Text Placeholder 7">
            <a:extLst>
              <a:ext uri="{FF2B5EF4-FFF2-40B4-BE49-F238E27FC236}">
                <a16:creationId xmlns:a16="http://schemas.microsoft.com/office/drawing/2014/main" id="{6AFDE949-FC25-431E-8298-75F5A7B83A16}"/>
              </a:ext>
            </a:extLst>
          </p:cNvPr>
          <p:cNvSpPr>
            <a:spLocks noGrp="1"/>
          </p:cNvSpPr>
          <p:nvPr>
            <p:ph type="body" sz="quarter" idx="19" hasCustomPrompt="1"/>
          </p:nvPr>
        </p:nvSpPr>
        <p:spPr>
          <a:xfrm>
            <a:off x="3756458" y="4483110"/>
            <a:ext cx="2057400" cy="914400"/>
          </a:xfrm>
        </p:spPr>
        <p:txBody>
          <a:bodyPr>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Description</a:t>
            </a:r>
          </a:p>
        </p:txBody>
      </p:sp>
      <p:sp>
        <p:nvSpPr>
          <p:cNvPr id="29" name="Content Placeholder 13">
            <a:extLst>
              <a:ext uri="{FF2B5EF4-FFF2-40B4-BE49-F238E27FC236}">
                <a16:creationId xmlns:a16="http://schemas.microsoft.com/office/drawing/2014/main" id="{426B07AE-648A-4C6E-8FE4-B8C6D4A1B42E}"/>
              </a:ext>
            </a:extLst>
          </p:cNvPr>
          <p:cNvSpPr>
            <a:spLocks noGrp="1"/>
          </p:cNvSpPr>
          <p:nvPr>
            <p:ph sz="quarter" idx="30" hasCustomPrompt="1"/>
          </p:nvPr>
        </p:nvSpPr>
        <p:spPr>
          <a:xfrm>
            <a:off x="6549780" y="1859777"/>
            <a:ext cx="1819656" cy="1517904"/>
          </a:xfrm>
        </p:spPr>
        <p:txBody>
          <a:bodyPr anchor="ctr">
            <a:normAutofit/>
          </a:bodyPr>
          <a:lstStyle>
            <a:lvl1pPr marL="0" indent="0" algn="ctr">
              <a:buNone/>
              <a:defRPr sz="1800"/>
            </a:lvl1pPr>
          </a:lstStyle>
          <a:p>
            <a:pPr lvl="0"/>
            <a:r>
              <a:rPr lang="en-US" dirty="0"/>
              <a:t>Add content</a:t>
            </a:r>
          </a:p>
        </p:txBody>
      </p:sp>
      <p:sp>
        <p:nvSpPr>
          <p:cNvPr id="34" name="Text Placeholder 7">
            <a:extLst>
              <a:ext uri="{FF2B5EF4-FFF2-40B4-BE49-F238E27FC236}">
                <a16:creationId xmlns:a16="http://schemas.microsoft.com/office/drawing/2014/main" id="{BAB49F71-4118-47B2-B571-8DC9A3E94024}"/>
              </a:ext>
            </a:extLst>
          </p:cNvPr>
          <p:cNvSpPr>
            <a:spLocks noGrp="1"/>
          </p:cNvSpPr>
          <p:nvPr>
            <p:ph type="body" sz="quarter" idx="21" hasCustomPrompt="1"/>
          </p:nvPr>
        </p:nvSpPr>
        <p:spPr>
          <a:xfrm>
            <a:off x="6430908" y="3444752"/>
            <a:ext cx="2057400" cy="640080"/>
          </a:xfrm>
        </p:spPr>
        <p:txBody>
          <a:bodyPr>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5" name="Text Placeholder 7">
            <a:extLst>
              <a:ext uri="{FF2B5EF4-FFF2-40B4-BE49-F238E27FC236}">
                <a16:creationId xmlns:a16="http://schemas.microsoft.com/office/drawing/2014/main" id="{E6D674D8-A1E4-4A7E-929B-32FBA30823A3}"/>
              </a:ext>
            </a:extLst>
          </p:cNvPr>
          <p:cNvSpPr>
            <a:spLocks noGrp="1"/>
          </p:cNvSpPr>
          <p:nvPr>
            <p:ph type="body" sz="quarter" idx="22" hasCustomPrompt="1"/>
          </p:nvPr>
        </p:nvSpPr>
        <p:spPr>
          <a:xfrm>
            <a:off x="6430908" y="4110604"/>
            <a:ext cx="2057400" cy="365760"/>
          </a:xfrm>
        </p:spPr>
        <p:txBody>
          <a:bodyPr>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6" name="Text Placeholder 7">
            <a:extLst>
              <a:ext uri="{FF2B5EF4-FFF2-40B4-BE49-F238E27FC236}">
                <a16:creationId xmlns:a16="http://schemas.microsoft.com/office/drawing/2014/main" id="{18E1E8CE-0AA4-4E2F-8DD0-006946935ADA}"/>
              </a:ext>
            </a:extLst>
          </p:cNvPr>
          <p:cNvSpPr>
            <a:spLocks noGrp="1"/>
          </p:cNvSpPr>
          <p:nvPr>
            <p:ph type="body" sz="quarter" idx="23" hasCustomPrompt="1"/>
          </p:nvPr>
        </p:nvSpPr>
        <p:spPr>
          <a:xfrm>
            <a:off x="6430908" y="4483110"/>
            <a:ext cx="2057400" cy="914400"/>
          </a:xfrm>
        </p:spPr>
        <p:txBody>
          <a:bodyPr>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Description</a:t>
            </a:r>
          </a:p>
        </p:txBody>
      </p:sp>
      <p:sp>
        <p:nvSpPr>
          <p:cNvPr id="42" name="Content Placeholder 13">
            <a:extLst>
              <a:ext uri="{FF2B5EF4-FFF2-40B4-BE49-F238E27FC236}">
                <a16:creationId xmlns:a16="http://schemas.microsoft.com/office/drawing/2014/main" id="{0C1E203C-1E7A-4194-97B0-B477E6F37235}"/>
              </a:ext>
            </a:extLst>
          </p:cNvPr>
          <p:cNvSpPr>
            <a:spLocks noGrp="1"/>
          </p:cNvSpPr>
          <p:nvPr>
            <p:ph sz="quarter" idx="31" hasCustomPrompt="1"/>
          </p:nvPr>
        </p:nvSpPr>
        <p:spPr>
          <a:xfrm>
            <a:off x="9264601" y="1859777"/>
            <a:ext cx="1819656" cy="1517904"/>
          </a:xfrm>
        </p:spPr>
        <p:txBody>
          <a:bodyPr anchor="ctr">
            <a:normAutofit/>
          </a:bodyPr>
          <a:lstStyle>
            <a:lvl1pPr marL="0" indent="0" algn="ctr">
              <a:buNone/>
              <a:defRPr sz="1800"/>
            </a:lvl1pPr>
          </a:lstStyle>
          <a:p>
            <a:pPr lvl="0"/>
            <a:r>
              <a:rPr lang="en-US" dirty="0"/>
              <a:t>Add content</a:t>
            </a:r>
          </a:p>
        </p:txBody>
      </p:sp>
      <p:sp>
        <p:nvSpPr>
          <p:cNvPr id="38" name="Text Placeholder 7">
            <a:extLst>
              <a:ext uri="{FF2B5EF4-FFF2-40B4-BE49-F238E27FC236}">
                <a16:creationId xmlns:a16="http://schemas.microsoft.com/office/drawing/2014/main" id="{C03A45F5-F36F-429B-9C83-90B1DB716F22}"/>
              </a:ext>
            </a:extLst>
          </p:cNvPr>
          <p:cNvSpPr>
            <a:spLocks noGrp="1"/>
          </p:cNvSpPr>
          <p:nvPr>
            <p:ph type="body" sz="quarter" idx="25" hasCustomPrompt="1"/>
          </p:nvPr>
        </p:nvSpPr>
        <p:spPr>
          <a:xfrm>
            <a:off x="9145729" y="3444752"/>
            <a:ext cx="2057400" cy="640080"/>
          </a:xfrm>
        </p:spPr>
        <p:txBody>
          <a:bodyPr>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9" name="Text Placeholder 7">
            <a:extLst>
              <a:ext uri="{FF2B5EF4-FFF2-40B4-BE49-F238E27FC236}">
                <a16:creationId xmlns:a16="http://schemas.microsoft.com/office/drawing/2014/main" id="{6A7CD68A-F84C-4F36-A46D-DB7BA329AB0B}"/>
              </a:ext>
            </a:extLst>
          </p:cNvPr>
          <p:cNvSpPr>
            <a:spLocks noGrp="1"/>
          </p:cNvSpPr>
          <p:nvPr>
            <p:ph type="body" sz="quarter" idx="26" hasCustomPrompt="1"/>
          </p:nvPr>
        </p:nvSpPr>
        <p:spPr>
          <a:xfrm>
            <a:off x="9145729" y="4110604"/>
            <a:ext cx="2057400" cy="365760"/>
          </a:xfrm>
        </p:spPr>
        <p:txBody>
          <a:bodyPr>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40" name="Text Placeholder 7">
            <a:extLst>
              <a:ext uri="{FF2B5EF4-FFF2-40B4-BE49-F238E27FC236}">
                <a16:creationId xmlns:a16="http://schemas.microsoft.com/office/drawing/2014/main" id="{E67019EA-0584-46F5-BDB3-D2B3C717B019}"/>
              </a:ext>
            </a:extLst>
          </p:cNvPr>
          <p:cNvSpPr>
            <a:spLocks noGrp="1"/>
          </p:cNvSpPr>
          <p:nvPr>
            <p:ph type="body" sz="quarter" idx="27" hasCustomPrompt="1"/>
          </p:nvPr>
        </p:nvSpPr>
        <p:spPr>
          <a:xfrm>
            <a:off x="9145729" y="4483110"/>
            <a:ext cx="2057400" cy="914400"/>
          </a:xfrm>
        </p:spPr>
        <p:txBody>
          <a:bodyPr>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Description</a:t>
            </a:r>
          </a:p>
        </p:txBody>
      </p:sp>
      <p:sp>
        <p:nvSpPr>
          <p:cNvPr id="3" name="Rectangle 2">
            <a:extLst>
              <a:ext uri="{FF2B5EF4-FFF2-40B4-BE49-F238E27FC236}">
                <a16:creationId xmlns:a16="http://schemas.microsoft.com/office/drawing/2014/main" id="{38EA36FF-A158-49B3-9C17-39C94920B271}"/>
              </a:ext>
              <a:ext uri="{C183D7F6-B498-43B3-948B-1728B52AA6E4}">
                <adec:decorative xmlns:adec="http://schemas.microsoft.com/office/drawing/2017/decorative" val="1"/>
              </a:ext>
            </a:extLst>
          </p:cNvPr>
          <p:cNvSpPr/>
          <p:nvPr userDrawn="1"/>
        </p:nvSpPr>
        <p:spPr>
          <a:xfrm>
            <a:off x="858617" y="179270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FF42D5D-9DBF-475A-BC06-666D080D3137}"/>
              </a:ext>
              <a:ext uri="{C183D7F6-B498-43B3-948B-1728B52AA6E4}">
                <adec:decorative xmlns:adec="http://schemas.microsoft.com/office/drawing/2017/decorative" val="1"/>
              </a:ext>
            </a:extLst>
          </p:cNvPr>
          <p:cNvSpPr/>
          <p:nvPr userDrawn="1"/>
        </p:nvSpPr>
        <p:spPr>
          <a:xfrm>
            <a:off x="3580595" y="1800726"/>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AEDC3F-C3D2-4184-860D-65645BBD6E87}"/>
              </a:ext>
              <a:ext uri="{C183D7F6-B498-43B3-948B-1728B52AA6E4}">
                <adec:decorative xmlns:adec="http://schemas.microsoft.com/office/drawing/2017/decorative" val="1"/>
              </a:ext>
            </a:extLst>
          </p:cNvPr>
          <p:cNvSpPr/>
          <p:nvPr userDrawn="1"/>
        </p:nvSpPr>
        <p:spPr>
          <a:xfrm>
            <a:off x="6270888" y="180072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C227352-6F71-4914-9AB1-AB4448667EE9}"/>
              </a:ext>
              <a:ext uri="{C183D7F6-B498-43B3-948B-1728B52AA6E4}">
                <adec:decorative xmlns:adec="http://schemas.microsoft.com/office/drawing/2017/decorative" val="1"/>
              </a:ext>
            </a:extLst>
          </p:cNvPr>
          <p:cNvSpPr/>
          <p:nvPr userDrawn="1"/>
        </p:nvSpPr>
        <p:spPr>
          <a:xfrm>
            <a:off x="8985709" y="182077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422894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B487E6-6563-4EEC-A349-2257BBAFD4DD}"/>
              </a:ext>
              <a:ext uri="{C183D7F6-B498-43B3-948B-1728B52AA6E4}">
                <adec:decorative xmlns:adec="http://schemas.microsoft.com/office/drawing/2017/decorative" val="1"/>
              </a:ext>
            </a:extLst>
          </p:cNvPr>
          <p:cNvSpPr/>
          <p:nvPr userDrawn="1"/>
        </p:nvSpPr>
        <p:spPr>
          <a:xfrm>
            <a:off x="1"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a:xfrm>
            <a:off x="6348334" y="1062164"/>
            <a:ext cx="5005466" cy="1325563"/>
          </a:xfrm>
        </p:spPr>
        <p:txBody>
          <a:bodyPr/>
          <a:lstStyle>
            <a:lvl1pPr>
              <a:defRPr>
                <a:solidFill>
                  <a:schemeClr val="tx1">
                    <a:lumMod val="50000"/>
                    <a:lumOff val="50000"/>
                  </a:schemeClr>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EED971A8-4C6D-471D-A690-8CD666292205}"/>
              </a:ext>
            </a:extLst>
          </p:cNvPr>
          <p:cNvSpPr>
            <a:spLocks noGrp="1"/>
          </p:cNvSpPr>
          <p:nvPr>
            <p:ph type="pic" sz="quarter" idx="13"/>
          </p:nvPr>
        </p:nvSpPr>
        <p:spPr>
          <a:xfrm>
            <a:off x="861935" y="1143000"/>
            <a:ext cx="4953000" cy="4572000"/>
          </a:xfrm>
          <a:solidFill>
            <a:schemeClr val="accent6"/>
          </a:solidFill>
        </p:spPr>
        <p:txBody>
          <a:bodyPr/>
          <a:lstStyle/>
          <a:p>
            <a:r>
              <a:rPr lang="en-US"/>
              <a:t>Click icon to add picture</a:t>
            </a:r>
            <a:endParaRPr lang="en-US" dirty="0"/>
          </a:p>
        </p:txBody>
      </p:sp>
      <p:sp>
        <p:nvSpPr>
          <p:cNvPr id="10" name="Text Placeholder 9">
            <a:extLst>
              <a:ext uri="{FF2B5EF4-FFF2-40B4-BE49-F238E27FC236}">
                <a16:creationId xmlns:a16="http://schemas.microsoft.com/office/drawing/2014/main" id="{0ECB8E5B-4859-4892-A062-C831DA527F75}"/>
              </a:ext>
            </a:extLst>
          </p:cNvPr>
          <p:cNvSpPr>
            <a:spLocks noGrp="1"/>
          </p:cNvSpPr>
          <p:nvPr>
            <p:ph type="body" sz="quarter" idx="14"/>
          </p:nvPr>
        </p:nvSpPr>
        <p:spPr>
          <a:xfrm>
            <a:off x="6376988" y="2555875"/>
            <a:ext cx="4953000" cy="3159125"/>
          </a:xfrm>
        </p:spPr>
        <p:txBody>
          <a:bodyPr>
            <a:normAutofit/>
          </a:bodyPr>
          <a:lstStyle>
            <a:lvl1pPr marL="0" indent="0">
              <a:lnSpc>
                <a:spcPts val="2600"/>
              </a:lnSpc>
              <a:spcBef>
                <a:spcPts val="0"/>
              </a:spcBef>
              <a:buNone/>
              <a:defRPr sz="1600">
                <a:solidFill>
                  <a:schemeClr val="tx1">
                    <a:lumMod val="65000"/>
                    <a:lumOff val="35000"/>
                  </a:schemeClr>
                </a:solidFill>
                <a:latin typeface="+mn-lt"/>
              </a:defRPr>
            </a:lvl1pPr>
            <a:lvl2pPr marL="457200" indent="0">
              <a:lnSpc>
                <a:spcPts val="2600"/>
              </a:lnSpc>
              <a:spcBef>
                <a:spcPts val="0"/>
              </a:spcBef>
              <a:buNone/>
              <a:defRPr sz="1600">
                <a:solidFill>
                  <a:schemeClr val="tx1">
                    <a:lumMod val="65000"/>
                    <a:lumOff val="35000"/>
                  </a:schemeClr>
                </a:solidFill>
                <a:latin typeface="+mn-lt"/>
              </a:defRPr>
            </a:lvl2pPr>
            <a:lvl3pPr marL="914400" indent="0">
              <a:lnSpc>
                <a:spcPts val="2600"/>
              </a:lnSpc>
              <a:spcBef>
                <a:spcPts val="0"/>
              </a:spcBef>
              <a:buNone/>
              <a:defRPr sz="1600">
                <a:solidFill>
                  <a:schemeClr val="tx1">
                    <a:lumMod val="65000"/>
                    <a:lumOff val="35000"/>
                  </a:schemeClr>
                </a:solidFill>
                <a:latin typeface="+mn-lt"/>
              </a:defRPr>
            </a:lvl3pPr>
            <a:lvl4pPr marL="1371600" indent="0">
              <a:lnSpc>
                <a:spcPts val="2600"/>
              </a:lnSpc>
              <a:spcBef>
                <a:spcPts val="0"/>
              </a:spcBef>
              <a:buNone/>
              <a:defRPr sz="1600">
                <a:solidFill>
                  <a:schemeClr val="tx1">
                    <a:lumMod val="65000"/>
                    <a:lumOff val="35000"/>
                  </a:schemeClr>
                </a:solidFill>
                <a:latin typeface="+mn-lt"/>
              </a:defRPr>
            </a:lvl4pPr>
            <a:lvl5pPr marL="1828800" indent="0">
              <a:lnSpc>
                <a:spcPts val="2600"/>
              </a:lnSpc>
              <a:spcBef>
                <a:spcPts val="0"/>
              </a:spcBef>
              <a:buNone/>
              <a:defRPr sz="1600">
                <a:solidFill>
                  <a:schemeClr val="tx1">
                    <a:lumMod val="65000"/>
                    <a:lumOff val="3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893847496"/>
      </p:ext>
    </p:extLst>
  </p:cSld>
  <p:clrMapOvr>
    <a:masterClrMapping/>
  </p:clrMapOvr>
  <p:extLst>
    <p:ext uri="{DCECCB84-F9BA-43D5-87BE-67443E8EF086}">
      <p15:sldGuideLst xmlns:p15="http://schemas.microsoft.com/office/powerpoint/2012/main">
        <p15:guide id="1" pos="3840" userDrawn="1">
          <p15:clr>
            <a:srgbClr val="FBAE40"/>
          </p15:clr>
        </p15:guide>
        <p15:guide id="2" pos="52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719425" y="4689888"/>
            <a:ext cx="5029200" cy="1371600"/>
          </a:xfrm>
        </p:spPr>
        <p:txBody>
          <a:bodyPr anchor="ctr" anchorCtr="0">
            <a:normAutofit/>
          </a:bodyPr>
          <a:lstStyle>
            <a:lvl1pPr algn="ctr">
              <a:defRPr sz="44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390524"/>
            <a:ext cx="5637276" cy="4114800"/>
          </a:xfrm>
          <a:solidFill>
            <a:schemeClr val="accent6"/>
          </a:solidFill>
        </p:spPr>
        <p:txBody>
          <a:bodyPr/>
          <a:lstStyle/>
          <a:p>
            <a:r>
              <a:rPr lang="en-US"/>
              <a:t>Click icon to add picture</a:t>
            </a:r>
            <a:endParaRPr lang="en-US" dirty="0"/>
          </a:p>
        </p:txBody>
      </p:sp>
      <p:sp>
        <p:nvSpPr>
          <p:cNvPr id="10" name="Picture Placeholder 7">
            <a:extLst>
              <a:ext uri="{FF2B5EF4-FFF2-40B4-BE49-F238E27FC236}">
                <a16:creationId xmlns:a16="http://schemas.microsoft.com/office/drawing/2014/main" id="{6B717642-3C5E-4830-BCBC-E7FAE8B77949}"/>
              </a:ext>
            </a:extLst>
          </p:cNvPr>
          <p:cNvSpPr>
            <a:spLocks noGrp="1"/>
          </p:cNvSpPr>
          <p:nvPr>
            <p:ph type="pic" sz="quarter" idx="15"/>
          </p:nvPr>
        </p:nvSpPr>
        <p:spPr>
          <a:xfrm>
            <a:off x="6096000" y="390524"/>
            <a:ext cx="5637276" cy="4114800"/>
          </a:xfrm>
          <a:solidFill>
            <a:schemeClr val="accent6"/>
          </a:solidFill>
        </p:spPr>
        <p:txBody>
          <a:bodyPr/>
          <a:lstStyle/>
          <a:p>
            <a:r>
              <a:rPr lang="en-US"/>
              <a:t>Click icon to add picture</a:t>
            </a:r>
            <a:endParaRPr lang="en-US" dirty="0"/>
          </a:p>
        </p:txBody>
      </p:sp>
      <p:sp>
        <p:nvSpPr>
          <p:cNvPr id="9" name="Text Placeholder 8">
            <a:extLst>
              <a:ext uri="{FF2B5EF4-FFF2-40B4-BE49-F238E27FC236}">
                <a16:creationId xmlns:a16="http://schemas.microsoft.com/office/drawing/2014/main" id="{1A83FC01-0C03-4607-B5EA-8C230EA7CABF}"/>
              </a:ext>
            </a:extLst>
          </p:cNvPr>
          <p:cNvSpPr>
            <a:spLocks noGrp="1"/>
          </p:cNvSpPr>
          <p:nvPr>
            <p:ph type="body" sz="quarter" idx="14"/>
          </p:nvPr>
        </p:nvSpPr>
        <p:spPr>
          <a:xfrm>
            <a:off x="6460759" y="4687863"/>
            <a:ext cx="5029200" cy="1463040"/>
          </a:xfrm>
        </p:spPr>
        <p:txBody>
          <a:bodyPr anchor="ctr" anchorCtr="0">
            <a:noAutofit/>
          </a:bodyPr>
          <a:lstStyle>
            <a:lvl1pPr marL="0" indent="0">
              <a:lnSpc>
                <a:spcPts val="2000"/>
              </a:lnSpc>
              <a:buNone/>
              <a:defRPr sz="1600"/>
            </a:lvl1pPr>
            <a:lvl2pPr marL="457200" indent="0">
              <a:lnSpc>
                <a:spcPts val="2000"/>
              </a:lnSpc>
              <a:buNone/>
              <a:defRPr sz="1600"/>
            </a:lvl2pPr>
            <a:lvl3pPr marL="914400" indent="0">
              <a:lnSpc>
                <a:spcPts val="2000"/>
              </a:lnSpc>
              <a:spcBef>
                <a:spcPts val="0"/>
              </a:spcBef>
              <a:buNone/>
              <a:defRPr sz="1600"/>
            </a:lvl3pPr>
            <a:lvl4pPr marL="1371600" indent="0">
              <a:lnSpc>
                <a:spcPts val="2000"/>
              </a:lnSpc>
              <a:buNone/>
              <a:defRPr sz="1600"/>
            </a:lvl4pPr>
            <a:lvl5pPr marL="1828800" indent="0">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EB05F6-A3ED-45AB-B103-D5E34BFD605F}"/>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2F029C1C-740D-4213-96FE-1FAA3072FF83}"/>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208221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390524"/>
            <a:ext cx="11274552" cy="4171951"/>
          </a:xfrm>
          <a:solidFill>
            <a:schemeClr val="accent6"/>
          </a:solidFill>
        </p:spPr>
        <p:txBody>
          <a:bodyPr/>
          <a:lstStyle/>
          <a:p>
            <a:r>
              <a:rPr lang="en-US"/>
              <a:t>Click icon to add picture</a:t>
            </a:r>
            <a:endParaRPr lang="en-US" dirty="0"/>
          </a:p>
        </p:txBody>
      </p:sp>
      <p:sp>
        <p:nvSpPr>
          <p:cNvPr id="4" name="Date Placeholder 3">
            <a:extLst>
              <a:ext uri="{FF2B5EF4-FFF2-40B4-BE49-F238E27FC236}">
                <a16:creationId xmlns:a16="http://schemas.microsoft.com/office/drawing/2014/main" id="{68EB05F6-A3ED-45AB-B103-D5E34BFD605F}"/>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2F029C1C-740D-4213-96FE-1FAA3072FF83}"/>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a:lstStyle/>
          <a:p>
            <a:fld id="{B5CEABB6-07DC-46E8-9B57-56EC44A396E5}" type="slidenum">
              <a:rPr lang="en-US" smtClean="0"/>
              <a:t>‹#›</a:t>
            </a:fld>
            <a:endParaRPr lang="en-US" dirty="0"/>
          </a:p>
        </p:txBody>
      </p:sp>
      <p:sp>
        <p:nvSpPr>
          <p:cNvPr id="9" name="Title 1">
            <a:extLst>
              <a:ext uri="{FF2B5EF4-FFF2-40B4-BE49-F238E27FC236}">
                <a16:creationId xmlns:a16="http://schemas.microsoft.com/office/drawing/2014/main" id="{99C910F3-1CC6-467F-A64A-2DDFE463203E}"/>
              </a:ext>
            </a:extLst>
          </p:cNvPr>
          <p:cNvSpPr>
            <a:spLocks noGrp="1"/>
          </p:cNvSpPr>
          <p:nvPr>
            <p:ph type="title"/>
          </p:nvPr>
        </p:nvSpPr>
        <p:spPr>
          <a:xfrm>
            <a:off x="719425" y="4689888"/>
            <a:ext cx="5029200" cy="1371600"/>
          </a:xfrm>
        </p:spPr>
        <p:txBody>
          <a:bodyPr anchor="ctr" anchorCtr="0">
            <a:normAutofit/>
          </a:bodyPr>
          <a:lstStyle>
            <a:lvl1pPr algn="ctr">
              <a:defRPr sz="4400"/>
            </a:lvl1pPr>
          </a:lstStyle>
          <a:p>
            <a:r>
              <a:rPr lang="en-US"/>
              <a:t>Click to edit Master title style</a:t>
            </a:r>
            <a:endParaRPr lang="en-US" dirty="0"/>
          </a:p>
        </p:txBody>
      </p:sp>
      <p:sp>
        <p:nvSpPr>
          <p:cNvPr id="10" name="Text Placeholder 8">
            <a:extLst>
              <a:ext uri="{FF2B5EF4-FFF2-40B4-BE49-F238E27FC236}">
                <a16:creationId xmlns:a16="http://schemas.microsoft.com/office/drawing/2014/main" id="{5550E3EA-37A2-40C0-A78F-3C0AB0F78189}"/>
              </a:ext>
            </a:extLst>
          </p:cNvPr>
          <p:cNvSpPr>
            <a:spLocks noGrp="1"/>
          </p:cNvSpPr>
          <p:nvPr>
            <p:ph type="body" sz="quarter" idx="14"/>
          </p:nvPr>
        </p:nvSpPr>
        <p:spPr>
          <a:xfrm>
            <a:off x="6460759" y="4687863"/>
            <a:ext cx="5029200" cy="1463040"/>
          </a:xfrm>
        </p:spPr>
        <p:txBody>
          <a:bodyPr anchor="ctr" anchorCtr="0">
            <a:noAutofit/>
          </a:bodyPr>
          <a:lstStyle>
            <a:lvl1pPr marL="0" indent="0">
              <a:lnSpc>
                <a:spcPts val="1800"/>
              </a:lnSpc>
              <a:buNone/>
              <a:defRPr sz="1600"/>
            </a:lvl1pPr>
            <a:lvl2pPr marL="457200" indent="0">
              <a:lnSpc>
                <a:spcPts val="1800"/>
              </a:lnSpc>
              <a:buNone/>
              <a:defRPr sz="1600"/>
            </a:lvl2pPr>
            <a:lvl3pPr marL="914400" indent="0">
              <a:lnSpc>
                <a:spcPts val="1800"/>
              </a:lnSpc>
              <a:spcBef>
                <a:spcPts val="0"/>
              </a:spcBef>
              <a:buNone/>
              <a:defRPr sz="1600"/>
            </a:lvl3pPr>
            <a:lvl4pPr marL="1371600" indent="0">
              <a:lnSpc>
                <a:spcPts val="1800"/>
              </a:lnSpc>
              <a:buNone/>
              <a:defRPr sz="1600"/>
            </a:lvl4pPr>
            <a:lvl5pPr marL="1828800" indent="0">
              <a:lnSpc>
                <a:spcPts val="18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632446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6799299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A79566-C1F8-443D-A135-C668898477AE}"/>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035CF363-F733-460B-9E71-BF70442AC396}"/>
              </a:ext>
            </a:extLst>
          </p:cNvPr>
          <p:cNvSpPr>
            <a:spLocks noGrp="1"/>
          </p:cNvSpPr>
          <p:nvPr>
            <p:ph type="ftr" sz="quarter" idx="11"/>
          </p:nvPr>
        </p:nvSpPr>
        <p:spPr/>
        <p:txBody>
          <a:bodyPr/>
          <a:lstStyle/>
          <a:p>
            <a:r>
              <a:rPr lang="en-US" dirty="0"/>
              <a:t>Pitch deck title</a:t>
            </a:r>
          </a:p>
        </p:txBody>
      </p:sp>
      <p:sp>
        <p:nvSpPr>
          <p:cNvPr id="7" name="Slide Number Placeholder 6">
            <a:extLst>
              <a:ext uri="{FF2B5EF4-FFF2-40B4-BE49-F238E27FC236}">
                <a16:creationId xmlns:a16="http://schemas.microsoft.com/office/drawing/2014/main" id="{A3B0FA47-58F4-4B95-AD52-4EFE7977ACEC}"/>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489493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838201" y="1719628"/>
            <a:ext cx="3300183" cy="554038"/>
          </a:xfrm>
        </p:spPr>
        <p:txBody>
          <a:bodyPr>
            <a:normAutofit/>
          </a:bodyPr>
          <a:lstStyle>
            <a:lvl1pPr marL="0" indent="0">
              <a:buNone/>
              <a:defRPr sz="2400" b="1">
                <a:solidFill>
                  <a:schemeClr val="tx1"/>
                </a:solidFill>
              </a:defRPr>
            </a:lvl1pPr>
          </a:lstStyle>
          <a:p>
            <a:pPr lvl="0"/>
            <a:r>
              <a:rPr lang="en-US" dirty="0"/>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838201" y="2332649"/>
            <a:ext cx="3299434" cy="3529013"/>
          </a:xfrm>
        </p:spPr>
        <p:txBody>
          <a:bodyPr>
            <a:normAutofit/>
          </a:bodyPr>
          <a:lstStyle>
            <a:lvl1pPr marL="285750" indent="-285750">
              <a:buFont typeface="Arial" panose="020B0604020202020204" pitchFamily="34" charset="0"/>
              <a:buChar char="•"/>
              <a:defRPr sz="1800">
                <a:solidFill>
                  <a:schemeClr val="tx2"/>
                </a:solidFill>
              </a:defRPr>
            </a:lvl1pPr>
          </a:lstStyle>
          <a:p>
            <a:pPr lvl="0"/>
            <a:r>
              <a:rPr lang="en-US" dirty="0"/>
              <a:t>Click to add text</a:t>
            </a:r>
          </a:p>
        </p:txBody>
      </p:sp>
      <p:sp>
        <p:nvSpPr>
          <p:cNvPr id="31" name="Text Placehold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4362182" y="1719628"/>
            <a:ext cx="3300183" cy="554038"/>
          </a:xfrm>
        </p:spPr>
        <p:txBody>
          <a:bodyPr>
            <a:normAutofit/>
          </a:bodyPr>
          <a:lstStyle>
            <a:lvl1pPr marL="0" indent="0">
              <a:buNone/>
              <a:defRPr sz="2400" b="1">
                <a:solidFill>
                  <a:schemeClr val="tx1"/>
                </a:solidFill>
              </a:defRPr>
            </a:lvl1pPr>
          </a:lstStyle>
          <a:p>
            <a:pPr lvl="0"/>
            <a:r>
              <a:rPr lang="en-US" dirty="0"/>
              <a:t>Click to add subtitle</a:t>
            </a:r>
          </a:p>
        </p:txBody>
      </p:sp>
      <p:sp>
        <p:nvSpPr>
          <p:cNvPr id="32" name="Text Placehold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4362557" y="2332649"/>
            <a:ext cx="3299434" cy="3529013"/>
          </a:xfrm>
        </p:spPr>
        <p:txBody>
          <a:bodyPr>
            <a:normAutofit/>
          </a:bodyPr>
          <a:lstStyle>
            <a:lvl1pPr marL="285750" indent="-285750">
              <a:buFont typeface="Arial" panose="020B0604020202020204" pitchFamily="34" charset="0"/>
              <a:buChar char="•"/>
              <a:defRPr sz="1800">
                <a:solidFill>
                  <a:schemeClr val="tx2"/>
                </a:solidFill>
              </a:defRPr>
            </a:lvl1pPr>
          </a:lstStyle>
          <a:p>
            <a:pPr lvl="0"/>
            <a:r>
              <a:rPr lang="en-US" dirty="0"/>
              <a:t>Click to add text</a:t>
            </a:r>
          </a:p>
        </p:txBody>
      </p:sp>
      <p:sp>
        <p:nvSpPr>
          <p:cNvPr id="33" name="Text Placehold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7886164" y="1719628"/>
            <a:ext cx="3300183" cy="554038"/>
          </a:xfrm>
        </p:spPr>
        <p:txBody>
          <a:bodyPr>
            <a:normAutofit/>
          </a:bodyPr>
          <a:lstStyle>
            <a:lvl1pPr marL="0" indent="0">
              <a:buNone/>
              <a:defRPr sz="2400" b="1">
                <a:solidFill>
                  <a:schemeClr val="tx1"/>
                </a:solidFill>
              </a:defRPr>
            </a:lvl1pPr>
          </a:lstStyle>
          <a:p>
            <a:pPr lvl="0"/>
            <a:r>
              <a:rPr lang="en-US" dirty="0"/>
              <a:t>Click to add subtitle</a:t>
            </a:r>
          </a:p>
        </p:txBody>
      </p:sp>
      <p:sp>
        <p:nvSpPr>
          <p:cNvPr id="34" name="Text Placehold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7886913" y="2332649"/>
            <a:ext cx="3299434" cy="3529013"/>
          </a:xfrm>
        </p:spPr>
        <p:txBody>
          <a:bodyPr>
            <a:normAutofit/>
          </a:bodyPr>
          <a:lstStyle>
            <a:lvl1pPr marL="285750" indent="-285750">
              <a:buFont typeface="Arial" panose="020B0604020202020204" pitchFamily="34" charset="0"/>
              <a:buChar char="•"/>
              <a:defRPr sz="1800">
                <a:solidFill>
                  <a:schemeClr val="tx2"/>
                </a:solidFill>
              </a:defRPr>
            </a:lvl1pPr>
          </a:lstStyle>
          <a:p>
            <a:pPr lvl="0"/>
            <a:r>
              <a:rPr lang="en-US" dirty="0"/>
              <a:t>Click to add text</a:t>
            </a:r>
          </a:p>
        </p:txBody>
      </p:sp>
      <p:sp>
        <p:nvSpPr>
          <p:cNvPr id="2" name="Title 1">
            <a:extLst>
              <a:ext uri="{FF2B5EF4-FFF2-40B4-BE49-F238E27FC236}">
                <a16:creationId xmlns:a16="http://schemas.microsoft.com/office/drawing/2014/main" id="{EDD6B45A-9FA0-4D2A-8BEF-4709BD5C14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907086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13B5FF-9D53-4FD4-B752-22F188FA0A82}"/>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49083EC5-999D-4EF5-A22C-FD19C31D51F9}"/>
              </a:ext>
            </a:extLst>
          </p:cNvPr>
          <p:cNvSpPr>
            <a:spLocks noGrp="1"/>
          </p:cNvSpPr>
          <p:nvPr>
            <p:ph type="ftr" sz="quarter" idx="11"/>
          </p:nvPr>
        </p:nvSpPr>
        <p:spPr/>
        <p:txBody>
          <a:bodyPr/>
          <a:lstStyle/>
          <a:p>
            <a:r>
              <a:rPr lang="en-US" dirty="0"/>
              <a:t>Pitch deck title</a:t>
            </a:r>
          </a:p>
        </p:txBody>
      </p:sp>
      <p:sp>
        <p:nvSpPr>
          <p:cNvPr id="4" name="Slide Number Placeholder 3">
            <a:extLst>
              <a:ext uri="{FF2B5EF4-FFF2-40B4-BE49-F238E27FC236}">
                <a16:creationId xmlns:a16="http://schemas.microsoft.com/office/drawing/2014/main" id="{75215B34-3A95-488E-8DAD-34652A5BE7D1}"/>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39254976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4411E-20EA-4627-8A68-17038DCE18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4E5B2-1EB9-4222-8FAB-65BDC9A95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197C18-82B5-4EB5-9010-63FFB7F531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32AD86-1F8B-4DE6-9736-793E1781772C}"/>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FA60A3B3-8B02-4D8B-A982-7C7CA03A9290}"/>
              </a:ext>
            </a:extLst>
          </p:cNvPr>
          <p:cNvSpPr>
            <a:spLocks noGrp="1"/>
          </p:cNvSpPr>
          <p:nvPr>
            <p:ph type="ftr" sz="quarter" idx="11"/>
          </p:nvPr>
        </p:nvSpPr>
        <p:spPr/>
        <p:txBody>
          <a:bodyPr/>
          <a:lstStyle/>
          <a:p>
            <a:r>
              <a:rPr lang="en-US" dirty="0"/>
              <a:t>Pitch deck title</a:t>
            </a:r>
          </a:p>
        </p:txBody>
      </p:sp>
      <p:sp>
        <p:nvSpPr>
          <p:cNvPr id="7" name="Slide Number Placeholder 6">
            <a:extLst>
              <a:ext uri="{FF2B5EF4-FFF2-40B4-BE49-F238E27FC236}">
                <a16:creationId xmlns:a16="http://schemas.microsoft.com/office/drawing/2014/main" id="{989C9CBB-7187-447C-9F33-04CFDCD0B2D0}"/>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988813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25D6D-4906-4DAB-B1BA-9436026FE6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975A10-62C2-4D29-B192-A142562FE0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3B58235-2C90-48E1-8A68-7413F7839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FCAF9B-D406-4E4F-B804-AF188F651834}"/>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47E5FF7C-B4CA-48C1-B1A5-2AA329D34317}"/>
              </a:ext>
            </a:extLst>
          </p:cNvPr>
          <p:cNvSpPr>
            <a:spLocks noGrp="1"/>
          </p:cNvSpPr>
          <p:nvPr>
            <p:ph type="ftr" sz="quarter" idx="11"/>
          </p:nvPr>
        </p:nvSpPr>
        <p:spPr/>
        <p:txBody>
          <a:bodyPr/>
          <a:lstStyle/>
          <a:p>
            <a:r>
              <a:rPr lang="en-US" dirty="0"/>
              <a:t>Pitch deck title</a:t>
            </a:r>
          </a:p>
        </p:txBody>
      </p:sp>
      <p:sp>
        <p:nvSpPr>
          <p:cNvPr id="7" name="Slide Number Placeholder 6">
            <a:extLst>
              <a:ext uri="{FF2B5EF4-FFF2-40B4-BE49-F238E27FC236}">
                <a16:creationId xmlns:a16="http://schemas.microsoft.com/office/drawing/2014/main" id="{6AAABB43-2086-4CDB-B2A4-E51E7D83C75B}"/>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5473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6BA9F-EEA0-490D-162F-999EB8999D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7415F6-AAF4-B160-58FA-20698AFEC2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E68741-45D7-B611-E0B5-D9C3FEA33944}"/>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5" name="Footer Placeholder 4">
            <a:extLst>
              <a:ext uri="{FF2B5EF4-FFF2-40B4-BE49-F238E27FC236}">
                <a16:creationId xmlns:a16="http://schemas.microsoft.com/office/drawing/2014/main" id="{931E0806-6D89-E402-6623-750C51F977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D1620D-0323-007E-2E4B-7BC286631A4B}"/>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14346549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49484-416F-8043-F041-EC8F1EC86B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510CF1-99D3-B6BC-F970-A70C215DA4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1D9B64-08F5-9500-2759-1DB757B07088}"/>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5" name="Footer Placeholder 4">
            <a:extLst>
              <a:ext uri="{FF2B5EF4-FFF2-40B4-BE49-F238E27FC236}">
                <a16:creationId xmlns:a16="http://schemas.microsoft.com/office/drawing/2014/main" id="{000EAC62-D84A-4F09-6DDE-3A3F6BE122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BCDD30-A7D9-247B-539C-440E44C17893}"/>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1863531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D2189-FB76-8B6F-5BE2-6E97DDA17F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BC991D-E046-B42E-1F61-A91554D8E9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32CB34-51AD-9B5D-3948-09F9DC477D30}"/>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5" name="Footer Placeholder 4">
            <a:extLst>
              <a:ext uri="{FF2B5EF4-FFF2-40B4-BE49-F238E27FC236}">
                <a16:creationId xmlns:a16="http://schemas.microsoft.com/office/drawing/2014/main" id="{20F07106-351C-D564-B79A-AE84195AE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42CF5A-696F-AFA2-0EB1-AAF97B76DDBB}"/>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12727192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68F9-07C2-55E4-600D-96BA88BFED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5BC014-9A5A-05A3-B364-2B91F3607F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1923B-79BE-4D59-9CDB-B38D381CA7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99FEF4-F48B-AA70-AA10-A1C51CEA1B29}"/>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6" name="Footer Placeholder 5">
            <a:extLst>
              <a:ext uri="{FF2B5EF4-FFF2-40B4-BE49-F238E27FC236}">
                <a16:creationId xmlns:a16="http://schemas.microsoft.com/office/drawing/2014/main" id="{02377D28-D201-C111-56E2-650CFC9E40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16FB33-8801-E81D-5979-63FF266A05ED}"/>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42779961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19136-B438-5E2B-8DFB-E8B6EF48A0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9B5F42-1072-36F8-4284-FF2CF81CAF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1A94D0-60AB-2D76-A54D-2FD2FA0E3F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A63756-5998-74CE-D91F-D7B6D9B9E2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35489E-EE20-5F3B-3EDB-5FC240B5CA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69C3F5-1B04-A847-5847-8BC7C1D8A9B1}"/>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8" name="Footer Placeholder 7">
            <a:extLst>
              <a:ext uri="{FF2B5EF4-FFF2-40B4-BE49-F238E27FC236}">
                <a16:creationId xmlns:a16="http://schemas.microsoft.com/office/drawing/2014/main" id="{6C885891-E57C-7A98-E475-C4FF19722F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E4C4C9-8250-9056-2223-6090B7D95EE6}"/>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1189262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36F46-F8FA-CBEB-87BE-C5E21301B0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9DF0B4-3EA9-EC63-BC00-A679A4EF40CB}"/>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4" name="Footer Placeholder 3">
            <a:extLst>
              <a:ext uri="{FF2B5EF4-FFF2-40B4-BE49-F238E27FC236}">
                <a16:creationId xmlns:a16="http://schemas.microsoft.com/office/drawing/2014/main" id="{FC3DAB83-F055-BEF3-4E4B-A46646B54B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2E87F0-336E-DA2F-E028-D400F22F7EFF}"/>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11418788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B6F528-760B-A898-F0C3-9CC7494811FE}"/>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3" name="Footer Placeholder 2">
            <a:extLst>
              <a:ext uri="{FF2B5EF4-FFF2-40B4-BE49-F238E27FC236}">
                <a16:creationId xmlns:a16="http://schemas.microsoft.com/office/drawing/2014/main" id="{5E282670-EEFA-87AB-8974-78FD23E328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A51928-599F-4DC4-C133-FA184CCF4F9B}"/>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15221131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6CDDB-2CE1-62C8-AD16-1E9028228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8E2C91-187C-C674-4205-09719EE9AF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092987-D733-F387-A616-7C4CAFAA23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7C03E4-DE75-125A-DDFC-672E1866DA88}"/>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6" name="Footer Placeholder 5">
            <a:extLst>
              <a:ext uri="{FF2B5EF4-FFF2-40B4-BE49-F238E27FC236}">
                <a16:creationId xmlns:a16="http://schemas.microsoft.com/office/drawing/2014/main" id="{4A088636-22A0-8EAE-6B7B-9A9B910089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7A1FA7-A869-EAEB-C5CD-85C0899439BC}"/>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25233629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6A9BC-AC2B-A126-3B63-E9C958734F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2ED608-FD5A-D0B6-69CC-C5FFA55BA5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9DA726-B086-0F57-ACEA-99175E932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9D04FB-7E05-8B8C-6D1D-C7A73FD73E73}"/>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6" name="Footer Placeholder 5">
            <a:extLst>
              <a:ext uri="{FF2B5EF4-FFF2-40B4-BE49-F238E27FC236}">
                <a16:creationId xmlns:a16="http://schemas.microsoft.com/office/drawing/2014/main" id="{961C6218-96FD-1FD3-0B56-30DC5BB5FE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A6FCF6-B988-24A4-F8FA-64504FF0ED9C}"/>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17662899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73610-5308-BBE1-B582-785AE746A7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F4CC51-008C-50F1-6481-26379C7321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60479-1B66-2FF7-4DC6-C4BCDBA49330}"/>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5" name="Footer Placeholder 4">
            <a:extLst>
              <a:ext uri="{FF2B5EF4-FFF2-40B4-BE49-F238E27FC236}">
                <a16:creationId xmlns:a16="http://schemas.microsoft.com/office/drawing/2014/main" id="{B2FA2A5C-2314-9ED8-836D-D69543A852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BF98E8-2903-3BA9-4985-0E9B146D9FC6}"/>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29259103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8CDE41-F34E-4185-39DF-8C61393C0F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4D8751-131C-D2F7-8470-B67790AF61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B8B624-9D8A-020E-9283-977A4D661262}"/>
              </a:ext>
            </a:extLst>
          </p:cNvPr>
          <p:cNvSpPr>
            <a:spLocks noGrp="1"/>
          </p:cNvSpPr>
          <p:nvPr>
            <p:ph type="dt" sz="half" idx="10"/>
          </p:nvPr>
        </p:nvSpPr>
        <p:spPr/>
        <p:txBody>
          <a:bodyPr/>
          <a:lstStyle/>
          <a:p>
            <a:fld id="{1951E0E5-1321-4FEF-911F-475002D0A059}" type="datetimeFigureOut">
              <a:rPr lang="en-US" smtClean="0"/>
              <a:t>6/25/2023</a:t>
            </a:fld>
            <a:endParaRPr lang="en-US"/>
          </a:p>
        </p:txBody>
      </p:sp>
      <p:sp>
        <p:nvSpPr>
          <p:cNvPr id="5" name="Footer Placeholder 4">
            <a:extLst>
              <a:ext uri="{FF2B5EF4-FFF2-40B4-BE49-F238E27FC236}">
                <a16:creationId xmlns:a16="http://schemas.microsoft.com/office/drawing/2014/main" id="{43D127E4-550B-000B-471A-69C0618429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4BFE40-019D-95A0-74F0-97B06B7F8542}"/>
              </a:ext>
            </a:extLst>
          </p:cNvPr>
          <p:cNvSpPr>
            <a:spLocks noGrp="1"/>
          </p:cNvSpPr>
          <p:nvPr>
            <p:ph type="sldNum" sz="quarter" idx="12"/>
          </p:nvPr>
        </p:nvSpPr>
        <p:spPr/>
        <p:txBody>
          <a:bodyPr/>
          <a:lstStyle/>
          <a:p>
            <a:fld id="{8524C0F0-70B7-4F32-B81B-652C635BABCB}" type="slidenum">
              <a:rPr lang="en-US" smtClean="0"/>
              <a:t>‹#›</a:t>
            </a:fld>
            <a:endParaRPr lang="en-US"/>
          </a:p>
        </p:txBody>
      </p:sp>
    </p:spTree>
    <p:extLst>
      <p:ext uri="{BB962C8B-B14F-4D97-AF65-F5344CB8AC3E}">
        <p14:creationId xmlns:p14="http://schemas.microsoft.com/office/powerpoint/2010/main" val="61114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2.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lumMod val="50000"/>
                  </a:schemeClr>
                </a:solidFill>
              </a:defRPr>
            </a:lvl1pPr>
          </a:lstStyle>
          <a:p>
            <a:r>
              <a:rPr lang="en-US" dirty="0"/>
              <a:t>20XX</a:t>
            </a:r>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2">
                    <a:lumMod val="50000"/>
                  </a:schemeClr>
                </a:solidFill>
              </a:defRPr>
            </a:lvl1pPr>
          </a:lstStyle>
          <a:p>
            <a:r>
              <a:rPr lang="en-US" dirty="0"/>
              <a:t>Pitch deck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84" r:id="rId3"/>
    <p:sldLayoutId id="2147483671" r:id="rId4"/>
    <p:sldLayoutId id="2147483683" r:id="rId5"/>
    <p:sldLayoutId id="2147483667" r:id="rId6"/>
    <p:sldLayoutId id="2147483688" r:id="rId7"/>
    <p:sldLayoutId id="2147483673" r:id="rId8"/>
    <p:sldLayoutId id="2147483672" r:id="rId9"/>
    <p:sldLayoutId id="2147483669" r:id="rId10"/>
    <p:sldLayoutId id="2147483682" r:id="rId11"/>
    <p:sldLayoutId id="2147483663" r:id="rId12"/>
    <p:sldLayoutId id="2147483677" r:id="rId13"/>
    <p:sldLayoutId id="2147483653" r:id="rId14"/>
    <p:sldLayoutId id="2147483678" r:id="rId15"/>
    <p:sldLayoutId id="2147483650" r:id="rId16"/>
    <p:sldLayoutId id="2147483654" r:id="rId17"/>
    <p:sldLayoutId id="2147483681" r:id="rId18"/>
    <p:sldLayoutId id="2147483686" r:id="rId19"/>
    <p:sldLayoutId id="2147483690" r:id="rId20"/>
    <p:sldLayoutId id="2147483676" r:id="rId21"/>
    <p:sldLayoutId id="2147483680" r:id="rId22"/>
    <p:sldLayoutId id="2147483675" r:id="rId23"/>
    <p:sldLayoutId id="2147483652" r:id="rId24"/>
    <p:sldLayoutId id="2147483665" r:id="rId25"/>
    <p:sldLayoutId id="2147483655" r:id="rId26"/>
    <p:sldLayoutId id="2147483656" r:id="rId27"/>
    <p:sldLayoutId id="2147483657" r:id="rId28"/>
  </p:sldLayoutIdLst>
  <p:hf hdr="0"/>
  <p:txStyles>
    <p:titleStyle>
      <a:lvl1pPr algn="l" defTabSz="914400" rtl="0" eaLnBrk="1" latinLnBrk="0" hangingPunct="1">
        <a:lnSpc>
          <a:spcPct val="90000"/>
        </a:lnSpc>
        <a:spcBef>
          <a:spcPct val="0"/>
        </a:spcBef>
        <a:buNone/>
        <a:defRPr sz="4400" kern="1200">
          <a:solidFill>
            <a:schemeClr val="tx1">
              <a:lumMod val="50000"/>
              <a:lumOff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1920" userDrawn="1">
          <p15:clr>
            <a:srgbClr val="F26B43"/>
          </p15:clr>
        </p15:guide>
        <p15:guide id="4" pos="5760" userDrawn="1">
          <p15:clr>
            <a:srgbClr val="F26B43"/>
          </p15:clr>
        </p15:guide>
        <p15:guide id="5" pos="7248" userDrawn="1">
          <p15:clr>
            <a:srgbClr val="F26B43"/>
          </p15:clr>
        </p15:guide>
        <p15:guide id="6" pos="4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15AE3B-C0CE-2139-53E9-314D31E61E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D84AD3-769C-06F5-89E0-F4C0022E5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5208A3-0494-2DE3-520B-5922B2AED0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51E0E5-1321-4FEF-911F-475002D0A059}" type="datetimeFigureOut">
              <a:rPr lang="en-US" smtClean="0"/>
              <a:t>6/25/2023</a:t>
            </a:fld>
            <a:endParaRPr lang="en-US"/>
          </a:p>
        </p:txBody>
      </p:sp>
      <p:sp>
        <p:nvSpPr>
          <p:cNvPr id="5" name="Footer Placeholder 4">
            <a:extLst>
              <a:ext uri="{FF2B5EF4-FFF2-40B4-BE49-F238E27FC236}">
                <a16:creationId xmlns:a16="http://schemas.microsoft.com/office/drawing/2014/main" id="{803E5D33-526E-302A-E8D7-9441205766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54B745-02FC-3200-0421-80E93A7C5B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24C0F0-70B7-4F32-B81B-652C635BABCB}" type="slidenum">
              <a:rPr lang="en-US" smtClean="0"/>
              <a:t>‹#›</a:t>
            </a:fld>
            <a:endParaRPr lang="en-US"/>
          </a:p>
        </p:txBody>
      </p:sp>
    </p:spTree>
    <p:extLst>
      <p:ext uri="{BB962C8B-B14F-4D97-AF65-F5344CB8AC3E}">
        <p14:creationId xmlns:p14="http://schemas.microsoft.com/office/powerpoint/2010/main" val="125394867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jp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hyperlink" Target="https://ny.pbslearningmedia.org/resource/nvfb-sci-memhackers/wgbh-nova-memory-hackers-full-length-broadcast/" TargetMode="External"/><Relationship Id="rId2" Type="http://schemas.openxmlformats.org/officeDocument/2006/relationships/notesSlide" Target="../notesSlides/notesSlide14.xml"/><Relationship Id="rId1" Type="http://schemas.openxmlformats.org/officeDocument/2006/relationships/slideLayout" Target="../slideLayouts/slideLayout21.xml"/><Relationship Id="rId6" Type="http://schemas.openxmlformats.org/officeDocument/2006/relationships/hyperlink" Target="https://www.coherencetherapy.org/index.htm" TargetMode="External"/><Relationship Id="rId5" Type="http://schemas.openxmlformats.org/officeDocument/2006/relationships/hyperlink" Target="https://randrproject.org/training.html" TargetMode="External"/><Relationship Id="rId4" Type="http://schemas.openxmlformats.org/officeDocument/2006/relationships/hyperlink" Target="http://www.ericarhoads.com/"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16/j.newideapsych.2022.100945" TargetMode="External"/><Relationship Id="rId7" Type="http://schemas.openxmlformats.org/officeDocument/2006/relationships/image" Target="../media/image21.jpeg"/><Relationship Id="rId2" Type="http://schemas.openxmlformats.org/officeDocument/2006/relationships/hyperlink" Target="https://doi.org/10.1007/s10615-020-00754-z" TargetMode="External"/><Relationship Id="rId1" Type="http://schemas.openxmlformats.org/officeDocument/2006/relationships/slideLayout" Target="../slideLayouts/slideLayout9.xml"/><Relationship Id="rId6" Type="http://schemas.openxmlformats.org/officeDocument/2006/relationships/hyperlink" Target="https://doi.org/10.1037/tra0000986" TargetMode="External"/><Relationship Id="rId5" Type="http://schemas.openxmlformats.org/officeDocument/2006/relationships/hyperlink" Target="https://doi.org/10.1080/10503307.2017.1408973" TargetMode="External"/><Relationship Id="rId4" Type="http://schemas.openxmlformats.org/officeDocument/2006/relationships/hyperlink" Target="https://10.0.4.56/15294145.2011.10773665"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016/j.jbtep.2022.101793" TargetMode="External"/><Relationship Id="rId2" Type="http://schemas.openxmlformats.org/officeDocument/2006/relationships/hyperlink" Target="https://doi.org/10.1002/jcad.12454" TargetMode="External"/><Relationship Id="rId1" Type="http://schemas.openxmlformats.org/officeDocument/2006/relationships/slideLayout" Target="../slideLayouts/slideLayout9.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Photo of four cacti in pots">
            <a:extLst>
              <a:ext uri="{FF2B5EF4-FFF2-40B4-BE49-F238E27FC236}">
                <a16:creationId xmlns:a16="http://schemas.microsoft.com/office/drawing/2014/main" id="{BF9CB5A5-086A-4BC4-A3F9-0BFA2C0AEEDA}"/>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111745" y="195454"/>
            <a:ext cx="11942383" cy="6295660"/>
          </a:xfrm>
        </p:spPr>
      </p:pic>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1881051" y="400755"/>
            <a:ext cx="9385556" cy="2878021"/>
          </a:xfrm>
        </p:spPr>
        <p:txBody>
          <a:bodyPr>
            <a:normAutofit fontScale="90000"/>
          </a:bodyPr>
          <a:lstStyle/>
          <a:p>
            <a:r>
              <a:rPr lang="en-US" dirty="0"/>
              <a:t>Intergenerational Trauma: Fostering Healing, Growth, and Resilience With Memory Reconsolidation</a:t>
            </a:r>
          </a:p>
        </p:txBody>
      </p:sp>
      <p:sp>
        <p:nvSpPr>
          <p:cNvPr id="3" name="Subtitle 2">
            <a:extLst>
              <a:ext uri="{FF2B5EF4-FFF2-40B4-BE49-F238E27FC236}">
                <a16:creationId xmlns:a16="http://schemas.microsoft.com/office/drawing/2014/main" id="{1901B20D-4C28-4DA3-ABBD-718C22A5E58B}"/>
              </a:ext>
            </a:extLst>
          </p:cNvPr>
          <p:cNvSpPr>
            <a:spLocks noGrp="1"/>
          </p:cNvSpPr>
          <p:nvPr>
            <p:ph type="subTitle" idx="1"/>
          </p:nvPr>
        </p:nvSpPr>
        <p:spPr>
          <a:xfrm>
            <a:off x="7613548" y="4148669"/>
            <a:ext cx="4119728" cy="1676398"/>
          </a:xfrm>
        </p:spPr>
        <p:txBody>
          <a:bodyPr>
            <a:normAutofit/>
          </a:bodyPr>
          <a:lstStyle/>
          <a:p>
            <a:pPr algn="ctr"/>
            <a:r>
              <a:rPr lang="en-US" b="1" dirty="0">
                <a:latin typeface="Avenir Next LT Pro Demi" panose="020B0604020202020204" pitchFamily="34" charset="0"/>
              </a:rPr>
              <a:t>Erica Rhoads, MA, LPC, NCC</a:t>
            </a:r>
          </a:p>
          <a:p>
            <a:pPr algn="ctr">
              <a:lnSpc>
                <a:spcPct val="110000"/>
              </a:lnSpc>
              <a:spcBef>
                <a:spcPts val="0"/>
              </a:spcBef>
            </a:pPr>
            <a:endParaRPr lang="en-US" b="1" dirty="0">
              <a:latin typeface="Avenir Next LT Pro Demi" panose="020B0604020202020204" pitchFamily="34" charset="0"/>
            </a:endParaRPr>
          </a:p>
          <a:p>
            <a:pPr algn="ctr">
              <a:lnSpc>
                <a:spcPct val="110000"/>
              </a:lnSpc>
              <a:spcBef>
                <a:spcPts val="0"/>
              </a:spcBef>
            </a:pPr>
            <a:r>
              <a:rPr lang="en-US" b="1" dirty="0">
                <a:latin typeface="Avenir Next LT Pro Demi" panose="020B0604020202020204" pitchFamily="34" charset="0"/>
              </a:rPr>
              <a:t>Liberty University: </a:t>
            </a:r>
          </a:p>
          <a:p>
            <a:pPr algn="ctr">
              <a:lnSpc>
                <a:spcPct val="110000"/>
              </a:lnSpc>
              <a:spcBef>
                <a:spcPts val="0"/>
              </a:spcBef>
            </a:pPr>
            <a:r>
              <a:rPr lang="en-US" b="1" dirty="0">
                <a:latin typeface="Avenir Next LT Pro Demi" panose="020B0604020202020204" pitchFamily="34" charset="0"/>
              </a:rPr>
              <a:t>Counselor Education and Supervision</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Lst>
          </p:cNvPr>
          <p:cNvSpPr>
            <a:spLocks noGrp="1"/>
          </p:cNvSpPr>
          <p:nvPr>
            <p:ph type="title"/>
          </p:nvPr>
        </p:nvSpPr>
        <p:spPr>
          <a:xfrm>
            <a:off x="3581400" y="365125"/>
            <a:ext cx="7287768" cy="1325563"/>
          </a:xfrm>
        </p:spPr>
        <p:txBody>
          <a:bodyPr/>
          <a:lstStyle/>
          <a:p>
            <a:r>
              <a:rPr lang="en-ZA" dirty="0"/>
              <a:t>Objectives</a:t>
            </a:r>
          </a:p>
        </p:txBody>
      </p:sp>
      <p:pic>
        <p:nvPicPr>
          <p:cNvPr id="10" name="Picture Placeholder 9" descr="photo of three succulent plants in white pots&#10;">
            <a:extLst>
              <a:ext uri="{FF2B5EF4-FFF2-40B4-BE49-F238E27FC236}">
                <a16:creationId xmlns:a16="http://schemas.microsoft.com/office/drawing/2014/main" id="{950F1AD8-D083-461E-A758-E3AA785CE794}"/>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1322832" y="1563858"/>
            <a:ext cx="9144000" cy="2286000"/>
          </a:xfrm>
        </p:spPr>
      </p:pic>
      <p:sp>
        <p:nvSpPr>
          <p:cNvPr id="3" name="Subtitle 2">
            <a:extLst>
              <a:ext uri="{FF2B5EF4-FFF2-40B4-BE49-F238E27FC236}">
                <a16:creationId xmlns:a16="http://schemas.microsoft.com/office/drawing/2014/main" id="{35E3EA69-4E0E-41BD-8095-A124225A2647}"/>
              </a:ext>
            </a:extLst>
          </p:cNvPr>
          <p:cNvSpPr>
            <a:spLocks noGrp="1"/>
          </p:cNvSpPr>
          <p:nvPr>
            <p:ph type="body" sz="quarter" idx="14"/>
          </p:nvPr>
        </p:nvSpPr>
        <p:spPr>
          <a:xfrm>
            <a:off x="3251200" y="4098925"/>
            <a:ext cx="8102600" cy="2759075"/>
          </a:xfrm>
        </p:spPr>
        <p:txBody>
          <a:bodyPr>
            <a:noAutofit/>
          </a:bodyPr>
          <a:lstStyle/>
          <a:p>
            <a:pPr marL="342900" marR="0" lvl="0" indent="-342900">
              <a:lnSpc>
                <a:spcPct val="107000"/>
              </a:lnSpc>
              <a:spcBef>
                <a:spcPts val="0"/>
              </a:spcBef>
              <a:spcAft>
                <a:spcPts val="0"/>
              </a:spcAft>
              <a:buFont typeface="+mj-lt"/>
              <a:buAutoNum type="arabicParen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Participants will be able to describe theories of intergenerational transmission of trauma.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Participants will be informed of the latest research on memory reconsolidation.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Participants will gain resources for memory reconsolidation training for treating trauma.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Date Placeholder 10">
            <a:extLst>
              <a:ext uri="{FF2B5EF4-FFF2-40B4-BE49-F238E27FC236}">
                <a16:creationId xmlns:a16="http://schemas.microsoft.com/office/drawing/2014/main" id="{AD240522-762B-4A1C-BAE4-2E57FC01F7BF}"/>
              </a:ext>
            </a:extLst>
          </p:cNvPr>
          <p:cNvSpPr>
            <a:spLocks noGrp="1"/>
          </p:cNvSpPr>
          <p:nvPr>
            <p:ph type="dt" sz="half" idx="10"/>
          </p:nvPr>
        </p:nvSpPr>
        <p:spPr>
          <a:xfrm>
            <a:off x="838200" y="6356350"/>
            <a:ext cx="2743200" cy="365125"/>
          </a:xfrm>
        </p:spPr>
        <p:txBody>
          <a:bodyPr/>
          <a:lstStyle/>
          <a:p>
            <a:r>
              <a:rPr lang="en-US" dirty="0"/>
              <a:t>2023</a:t>
            </a:r>
          </a:p>
          <a:p>
            <a:endParaRPr lang="en-US" dirty="0"/>
          </a:p>
        </p:txBody>
      </p:sp>
      <p:sp>
        <p:nvSpPr>
          <p:cNvPr id="4" name="Slide Number Placeholder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a:lstStyle/>
          <a:p>
            <a:fld id="{19B51A1E-902D-48AF-9020-955120F399B6}" type="slidenum">
              <a:rPr lang="en-ZA" smtClean="0"/>
              <a:pPr/>
              <a:t>2</a:t>
            </a:fld>
            <a:endParaRPr lang="en-ZA" dirty="0"/>
          </a:p>
        </p:txBody>
      </p:sp>
    </p:spTree>
    <p:extLst>
      <p:ext uri="{BB962C8B-B14F-4D97-AF65-F5344CB8AC3E}">
        <p14:creationId xmlns:p14="http://schemas.microsoft.com/office/powerpoint/2010/main" val="1463392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Magnifying glass and question mark">
            <a:extLst>
              <a:ext uri="{FF2B5EF4-FFF2-40B4-BE49-F238E27FC236}">
                <a16:creationId xmlns:a16="http://schemas.microsoft.com/office/drawing/2014/main" id="{2BF3D0A5-35BB-D068-E0D2-1D2663B5B641}"/>
              </a:ext>
            </a:extLst>
          </p:cNvPr>
          <p:cNvPicPr>
            <a:picLocks noChangeAspect="1"/>
          </p:cNvPicPr>
          <p:nvPr/>
        </p:nvPicPr>
        <p:blipFill rotWithShape="1">
          <a:blip r:embed="rId3"/>
          <a:srcRect l="5649" r="23251"/>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1409599-7442-3E25-6C89-93174FEA3B4E}"/>
              </a:ext>
            </a:extLst>
          </p:cNvPr>
          <p:cNvSpPr>
            <a:spLocks noGrp="1"/>
          </p:cNvSpPr>
          <p:nvPr>
            <p:ph type="title"/>
          </p:nvPr>
        </p:nvSpPr>
        <p:spPr>
          <a:xfrm>
            <a:off x="342623" y="3455226"/>
            <a:ext cx="4023360" cy="3204134"/>
          </a:xfrm>
        </p:spPr>
        <p:txBody>
          <a:bodyPr vert="horz" lIns="91440" tIns="45720" rIns="91440" bIns="45720" rtlCol="0" anchor="b">
            <a:normAutofit/>
          </a:bodyPr>
          <a:lstStyle/>
          <a:p>
            <a:r>
              <a:rPr lang="en-US" sz="4800" dirty="0"/>
              <a:t>How do you recognize trauma?</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Qr code&#10;&#10;Description automatically generated">
            <a:extLst>
              <a:ext uri="{FF2B5EF4-FFF2-40B4-BE49-F238E27FC236}">
                <a16:creationId xmlns:a16="http://schemas.microsoft.com/office/drawing/2014/main" id="{A264A08C-B4C5-03DE-751B-4A8147F8CE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029" y="394908"/>
            <a:ext cx="3977640" cy="3977640"/>
          </a:xfrm>
          <a:prstGeom prst="rect">
            <a:avLst/>
          </a:prstGeom>
        </p:spPr>
      </p:pic>
    </p:spTree>
    <p:extLst>
      <p:ext uri="{BB962C8B-B14F-4D97-AF65-F5344CB8AC3E}">
        <p14:creationId xmlns:p14="http://schemas.microsoft.com/office/powerpoint/2010/main" val="1937052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xplosion of a cloud of powder of particles of colour white and a black background">
            <a:extLst>
              <a:ext uri="{FF2B5EF4-FFF2-40B4-BE49-F238E27FC236}">
                <a16:creationId xmlns:a16="http://schemas.microsoft.com/office/drawing/2014/main" id="{5DF14577-9E78-BFCA-8930-E10007758AAB}"/>
              </a:ext>
            </a:extLst>
          </p:cNvPr>
          <p:cNvPicPr>
            <a:picLocks noChangeAspect="1"/>
          </p:cNvPicPr>
          <p:nvPr/>
        </p:nvPicPr>
        <p:blipFill rotWithShape="1">
          <a:blip r:embed="rId3">
            <a:alphaModFix amt="50000"/>
          </a:blip>
          <a:srcRect t="25000"/>
          <a:stretch/>
        </p:blipFill>
        <p:spPr>
          <a:xfrm>
            <a:off x="20" y="1"/>
            <a:ext cx="12191980" cy="6857999"/>
          </a:xfrm>
          <a:prstGeom prst="rect">
            <a:avLst/>
          </a:prstGeom>
        </p:spPr>
      </p:pic>
      <p:sp>
        <p:nvSpPr>
          <p:cNvPr id="2" name="Title 1">
            <a:extLst>
              <a:ext uri="{FF2B5EF4-FFF2-40B4-BE49-F238E27FC236}">
                <a16:creationId xmlns:a16="http://schemas.microsoft.com/office/drawing/2014/main" id="{7EBBB4A9-81CA-6625-6A49-CCC93AA64C55}"/>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dirty="0">
                <a:solidFill>
                  <a:srgbClr val="FFFFFF"/>
                </a:solidFill>
              </a:rPr>
              <a:t>Recognizing Trauma:</a:t>
            </a:r>
            <a:br>
              <a:rPr lang="en-US" sz="6000" dirty="0">
                <a:solidFill>
                  <a:srgbClr val="FFFFFF"/>
                </a:solidFill>
              </a:rPr>
            </a:br>
            <a:r>
              <a:rPr lang="en-US" sz="6000" dirty="0">
                <a:solidFill>
                  <a:srgbClr val="FFFFFF"/>
                </a:solidFill>
              </a:rPr>
              <a:t> Word Cloud</a:t>
            </a:r>
          </a:p>
        </p:txBody>
      </p:sp>
      <p:sp>
        <p:nvSpPr>
          <p:cNvPr id="3" name="Content Placeholder 2">
            <a:extLst>
              <a:ext uri="{FF2B5EF4-FFF2-40B4-BE49-F238E27FC236}">
                <a16:creationId xmlns:a16="http://schemas.microsoft.com/office/drawing/2014/main" id="{0CA4F944-49C5-DFFF-F8E9-8B314BF90957}"/>
              </a:ext>
            </a:extLst>
          </p:cNvPr>
          <p:cNvSpPr>
            <a:spLocks noGrp="1"/>
          </p:cNvSpPr>
          <p:nvPr>
            <p:ph idx="1"/>
          </p:nvPr>
        </p:nvSpPr>
        <p:spPr>
          <a:xfrm>
            <a:off x="1524000" y="4159404"/>
            <a:ext cx="9144000" cy="1098395"/>
          </a:xfrm>
        </p:spPr>
        <p:txBody>
          <a:bodyPr vert="horz" lIns="91440" tIns="45720" rIns="91440" bIns="45720" rtlCol="0">
            <a:normAutofit/>
          </a:bodyPr>
          <a:lstStyle/>
          <a:p>
            <a:pPr marL="0" indent="0" algn="ctr">
              <a:buNone/>
            </a:pPr>
            <a:r>
              <a:rPr lang="en-US" sz="2400">
                <a:solidFill>
                  <a:srgbClr val="FFFFFF"/>
                </a:solidFill>
              </a:rPr>
              <a:t>https://www.menti.com/al44snpfopgn</a:t>
            </a:r>
          </a:p>
        </p:txBody>
      </p:sp>
    </p:spTree>
    <p:extLst>
      <p:ext uri="{BB962C8B-B14F-4D97-AF65-F5344CB8AC3E}">
        <p14:creationId xmlns:p14="http://schemas.microsoft.com/office/powerpoint/2010/main" val="3287345910"/>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8C79-A4AC-4B5D-92DF-600737E4D11A}"/>
              </a:ext>
            </a:extLst>
          </p:cNvPr>
          <p:cNvSpPr>
            <a:spLocks noGrp="1"/>
          </p:cNvSpPr>
          <p:nvPr>
            <p:ph type="title"/>
          </p:nvPr>
        </p:nvSpPr>
        <p:spPr>
          <a:xfrm>
            <a:off x="1518686" y="365125"/>
            <a:ext cx="9986601" cy="1325563"/>
          </a:xfrm>
        </p:spPr>
        <p:txBody>
          <a:bodyPr/>
          <a:lstStyle/>
          <a:p>
            <a:r>
              <a:rPr lang="en-US" dirty="0"/>
              <a:t>Intergenerational Trauma</a:t>
            </a:r>
          </a:p>
        </p:txBody>
      </p:sp>
      <p:sp>
        <p:nvSpPr>
          <p:cNvPr id="3" name="Content Placeholder 2">
            <a:extLst>
              <a:ext uri="{FF2B5EF4-FFF2-40B4-BE49-F238E27FC236}">
                <a16:creationId xmlns:a16="http://schemas.microsoft.com/office/drawing/2014/main" id="{7D779DE4-CAEA-4617-897E-FEC9A2AC2D6A}"/>
              </a:ext>
            </a:extLst>
          </p:cNvPr>
          <p:cNvSpPr>
            <a:spLocks noGrp="1"/>
          </p:cNvSpPr>
          <p:nvPr>
            <p:ph type="body" idx="1"/>
          </p:nvPr>
        </p:nvSpPr>
        <p:spPr>
          <a:xfrm>
            <a:off x="3660038" y="2971800"/>
            <a:ext cx="4114800" cy="457200"/>
          </a:xfrm>
        </p:spPr>
        <p:txBody>
          <a:bodyPr vert="horz" lIns="91440" tIns="45720" rIns="91440" bIns="45720" rtlCol="0" anchor="b">
            <a:noAutofit/>
          </a:bodyPr>
          <a:lstStyle/>
          <a:p>
            <a:r>
              <a:rPr lang="en-US" sz="3200" dirty="0"/>
              <a:t>Possible Signs</a:t>
            </a:r>
          </a:p>
        </p:txBody>
      </p:sp>
      <p:sp>
        <p:nvSpPr>
          <p:cNvPr id="12" name="Text Placeholder 11">
            <a:extLst>
              <a:ext uri="{FF2B5EF4-FFF2-40B4-BE49-F238E27FC236}">
                <a16:creationId xmlns:a16="http://schemas.microsoft.com/office/drawing/2014/main" id="{160FC76B-FDDE-4574-85B7-495FBA6F90F4}"/>
              </a:ext>
            </a:extLst>
          </p:cNvPr>
          <p:cNvSpPr>
            <a:spLocks noGrp="1"/>
          </p:cNvSpPr>
          <p:nvPr>
            <p:ph type="body" sz="quarter" idx="14"/>
          </p:nvPr>
        </p:nvSpPr>
        <p:spPr>
          <a:xfrm>
            <a:off x="3660038" y="3613768"/>
            <a:ext cx="4587308" cy="2409525"/>
          </a:xfrm>
        </p:spPr>
        <p:txBody>
          <a:bodyPr/>
          <a:lstStyle/>
          <a:p>
            <a:pPr marL="342900" indent="-342900">
              <a:buFont typeface="Arial" panose="020B0604020202020204" pitchFamily="34" charset="0"/>
              <a:buChar char="•"/>
            </a:pPr>
            <a:r>
              <a:rPr lang="en-US" sz="2400" dirty="0"/>
              <a:t>Disconnection</a:t>
            </a:r>
          </a:p>
          <a:p>
            <a:pPr marL="342900" indent="-342900">
              <a:buFont typeface="Arial" panose="020B0604020202020204" pitchFamily="34" charset="0"/>
              <a:buChar char="•"/>
            </a:pPr>
            <a:r>
              <a:rPr lang="en-US" sz="2400" dirty="0"/>
              <a:t>Avoiding things</a:t>
            </a:r>
          </a:p>
          <a:p>
            <a:pPr marL="342900" indent="-342900">
              <a:buFont typeface="Arial" panose="020B0604020202020204" pitchFamily="34" charset="0"/>
              <a:buChar char="•"/>
            </a:pPr>
            <a:r>
              <a:rPr lang="en-US" sz="2400" dirty="0"/>
              <a:t>Functioning in dysfunction</a:t>
            </a:r>
          </a:p>
          <a:p>
            <a:pPr marL="342900" indent="-342900">
              <a:buFont typeface="Arial" panose="020B0604020202020204" pitchFamily="34" charset="0"/>
              <a:buChar char="•"/>
            </a:pPr>
            <a:r>
              <a:rPr lang="en-US" sz="2400" dirty="0"/>
              <a:t>Unexplained gender differences</a:t>
            </a:r>
          </a:p>
          <a:p>
            <a:pPr marL="342900" indent="-342900">
              <a:buFont typeface="Arial" panose="020B0604020202020204" pitchFamily="34" charset="0"/>
              <a:buChar char="•"/>
            </a:pPr>
            <a:r>
              <a:rPr lang="en-US" sz="2400" dirty="0"/>
              <a:t>Desire for change</a:t>
            </a:r>
          </a:p>
        </p:txBody>
      </p:sp>
      <p:pic>
        <p:nvPicPr>
          <p:cNvPr id="40" name="Picture Placeholder 39" descr="ceramic flower pots&#10;">
            <a:extLst>
              <a:ext uri="{FF2B5EF4-FFF2-40B4-BE49-F238E27FC236}">
                <a16:creationId xmlns:a16="http://schemas.microsoft.com/office/drawing/2014/main" id="{FE402C4A-2D7B-4F41-8218-B8594E10571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3048" y="1690688"/>
            <a:ext cx="12188952" cy="914400"/>
          </a:xfrm>
        </p:spPr>
      </p:pic>
      <p:sp>
        <p:nvSpPr>
          <p:cNvPr id="44" name="Date Placeholder 43">
            <a:extLst>
              <a:ext uri="{FF2B5EF4-FFF2-40B4-BE49-F238E27FC236}">
                <a16:creationId xmlns:a16="http://schemas.microsoft.com/office/drawing/2014/main" id="{61DE0949-C611-4117-B02A-4967EA7F75CB}"/>
              </a:ext>
            </a:extLst>
          </p:cNvPr>
          <p:cNvSpPr>
            <a:spLocks noGrp="1"/>
          </p:cNvSpPr>
          <p:nvPr>
            <p:ph type="dt" sz="half" idx="10"/>
          </p:nvPr>
        </p:nvSpPr>
        <p:spPr>
          <a:xfrm>
            <a:off x="838200" y="6356350"/>
            <a:ext cx="2743200" cy="365125"/>
          </a:xfrm>
        </p:spPr>
        <p:txBody>
          <a:bodyPr/>
          <a:lstStyle/>
          <a:p>
            <a:r>
              <a:rPr lang="en-US" dirty="0"/>
              <a:t>2023</a:t>
            </a:r>
          </a:p>
        </p:txBody>
      </p:sp>
      <p:sp>
        <p:nvSpPr>
          <p:cNvPr id="46" name="Slide Number Placeholder 45">
            <a:extLst>
              <a:ext uri="{FF2B5EF4-FFF2-40B4-BE49-F238E27FC236}">
                <a16:creationId xmlns:a16="http://schemas.microsoft.com/office/drawing/2014/main" id="{B057FC65-DE77-429F-8B3E-E77AD3578B92}"/>
              </a:ext>
            </a:extLst>
          </p:cNvPr>
          <p:cNvSpPr>
            <a:spLocks noGrp="1"/>
          </p:cNvSpPr>
          <p:nvPr>
            <p:ph type="sldNum" sz="quarter" idx="12"/>
          </p:nvPr>
        </p:nvSpPr>
        <p:spPr>
          <a:xfrm>
            <a:off x="8610600" y="6356350"/>
            <a:ext cx="2743200" cy="365125"/>
          </a:xfrm>
        </p:spPr>
        <p:txBody>
          <a:bodyPr/>
          <a:lstStyle/>
          <a:p>
            <a:fld id="{B5CEABB6-07DC-46E8-9B57-56EC44A396E5}" type="slidenum">
              <a:rPr lang="en-US" smtClean="0"/>
              <a:pPr/>
              <a:t>5</a:t>
            </a:fld>
            <a:endParaRPr lang="en-US" dirty="0"/>
          </a:p>
        </p:txBody>
      </p:sp>
      <p:sp>
        <p:nvSpPr>
          <p:cNvPr id="8" name="TextBox 7">
            <a:extLst>
              <a:ext uri="{FF2B5EF4-FFF2-40B4-BE49-F238E27FC236}">
                <a16:creationId xmlns:a16="http://schemas.microsoft.com/office/drawing/2014/main" id="{2F0C21F2-F45D-C854-956A-C4A096848118}"/>
              </a:ext>
            </a:extLst>
          </p:cNvPr>
          <p:cNvSpPr txBox="1"/>
          <p:nvPr/>
        </p:nvSpPr>
        <p:spPr>
          <a:xfrm>
            <a:off x="7268308" y="6023293"/>
            <a:ext cx="4236979" cy="369332"/>
          </a:xfrm>
          <a:prstGeom prst="rect">
            <a:avLst/>
          </a:prstGeom>
          <a:noFill/>
        </p:spPr>
        <p:txBody>
          <a:bodyPr wrap="square" rtlCol="0">
            <a:spAutoFit/>
          </a:bodyPr>
          <a:lstStyle/>
          <a:p>
            <a:pPr algn="r"/>
            <a:r>
              <a:rPr lang="en-US" dirty="0" err="1"/>
              <a:t>Petion</a:t>
            </a:r>
            <a:r>
              <a:rPr lang="en-US" dirty="0"/>
              <a:t> et al., 2022</a:t>
            </a:r>
          </a:p>
        </p:txBody>
      </p:sp>
    </p:spTree>
    <p:extLst>
      <p:ext uri="{BB962C8B-B14F-4D97-AF65-F5344CB8AC3E}">
        <p14:creationId xmlns:p14="http://schemas.microsoft.com/office/powerpoint/2010/main" val="1670859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8C79-A4AC-4B5D-92DF-600737E4D11A}"/>
              </a:ext>
            </a:extLst>
          </p:cNvPr>
          <p:cNvSpPr>
            <a:spLocks noGrp="1"/>
          </p:cNvSpPr>
          <p:nvPr>
            <p:ph type="title"/>
          </p:nvPr>
        </p:nvSpPr>
        <p:spPr>
          <a:xfrm>
            <a:off x="1518687" y="365125"/>
            <a:ext cx="8996914" cy="1006475"/>
          </a:xfrm>
          <a:solidFill>
            <a:srgbClr val="E2C09F"/>
          </a:solidFill>
        </p:spPr>
        <p:txBody>
          <a:bodyPr/>
          <a:lstStyle/>
          <a:p>
            <a:r>
              <a:rPr lang="en-US" dirty="0"/>
              <a:t>Intergenerational Trauma</a:t>
            </a:r>
          </a:p>
        </p:txBody>
      </p:sp>
      <p:sp>
        <p:nvSpPr>
          <p:cNvPr id="14" name="Text Placeholder 13">
            <a:extLst>
              <a:ext uri="{FF2B5EF4-FFF2-40B4-BE49-F238E27FC236}">
                <a16:creationId xmlns:a16="http://schemas.microsoft.com/office/drawing/2014/main" id="{D32255BC-C6D7-45F4-AA99-1EBC2D1ABC4D}"/>
              </a:ext>
            </a:extLst>
          </p:cNvPr>
          <p:cNvSpPr>
            <a:spLocks noGrp="1"/>
          </p:cNvSpPr>
          <p:nvPr>
            <p:ph type="body" idx="16"/>
          </p:nvPr>
        </p:nvSpPr>
        <p:spPr>
          <a:xfrm>
            <a:off x="1659798" y="1863590"/>
            <a:ext cx="4114800" cy="457200"/>
          </a:xfrm>
        </p:spPr>
        <p:txBody>
          <a:bodyPr>
            <a:noAutofit/>
          </a:bodyPr>
          <a:lstStyle/>
          <a:p>
            <a:r>
              <a:rPr lang="en-US" sz="3200" dirty="0"/>
              <a:t>Possible Symptoms</a:t>
            </a:r>
          </a:p>
        </p:txBody>
      </p:sp>
      <p:sp>
        <p:nvSpPr>
          <p:cNvPr id="16" name="Text Placeholder 15">
            <a:extLst>
              <a:ext uri="{FF2B5EF4-FFF2-40B4-BE49-F238E27FC236}">
                <a16:creationId xmlns:a16="http://schemas.microsoft.com/office/drawing/2014/main" id="{4A05B1DF-9A99-47CA-BA3D-7881266BCC5D}"/>
              </a:ext>
            </a:extLst>
          </p:cNvPr>
          <p:cNvSpPr>
            <a:spLocks noGrp="1"/>
          </p:cNvSpPr>
          <p:nvPr>
            <p:ph type="body" sz="quarter" idx="18"/>
          </p:nvPr>
        </p:nvSpPr>
        <p:spPr>
          <a:xfrm>
            <a:off x="2191247" y="2647361"/>
            <a:ext cx="3051902" cy="2303462"/>
          </a:xfrm>
        </p:spPr>
        <p:txBody>
          <a:bodyPr/>
          <a:lstStyle/>
          <a:p>
            <a:pPr marL="342900" indent="-342900">
              <a:buFont typeface="Arial" panose="020B0604020202020204" pitchFamily="34" charset="0"/>
              <a:buChar char="•"/>
            </a:pPr>
            <a:r>
              <a:rPr lang="en-US" sz="2400" b="1" dirty="0"/>
              <a:t>Anxiety</a:t>
            </a:r>
          </a:p>
          <a:p>
            <a:pPr marL="342900" indent="-342900">
              <a:buFont typeface="Arial" panose="020B0604020202020204" pitchFamily="34" charset="0"/>
              <a:buChar char="•"/>
            </a:pPr>
            <a:r>
              <a:rPr lang="en-US" sz="2400" b="1" dirty="0"/>
              <a:t>Depression</a:t>
            </a:r>
          </a:p>
          <a:p>
            <a:pPr marL="342900" indent="-342900">
              <a:buFont typeface="Arial" panose="020B0604020202020204" pitchFamily="34" charset="0"/>
              <a:buChar char="•"/>
            </a:pPr>
            <a:r>
              <a:rPr lang="en-US" sz="2400" b="1" dirty="0"/>
              <a:t>Dysthymia</a:t>
            </a:r>
          </a:p>
          <a:p>
            <a:pPr marL="342900" indent="-342900">
              <a:buFont typeface="Arial" panose="020B0604020202020204" pitchFamily="34" charset="0"/>
              <a:buChar char="•"/>
            </a:pPr>
            <a:r>
              <a:rPr lang="en-US" sz="2400" b="1" dirty="0"/>
              <a:t>Hypervigilance	</a:t>
            </a:r>
          </a:p>
        </p:txBody>
      </p:sp>
      <p:pic>
        <p:nvPicPr>
          <p:cNvPr id="40" name="Picture Placeholder 39" descr="ceramic flower pots&#10;">
            <a:extLst>
              <a:ext uri="{FF2B5EF4-FFF2-40B4-BE49-F238E27FC236}">
                <a16:creationId xmlns:a16="http://schemas.microsoft.com/office/drawing/2014/main" id="{FE402C4A-2D7B-4F41-8218-B8594E10571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5167312"/>
            <a:ext cx="12188952" cy="914400"/>
          </a:xfrm>
        </p:spPr>
      </p:pic>
      <p:sp>
        <p:nvSpPr>
          <p:cNvPr id="44" name="Date Placeholder 43">
            <a:extLst>
              <a:ext uri="{FF2B5EF4-FFF2-40B4-BE49-F238E27FC236}">
                <a16:creationId xmlns:a16="http://schemas.microsoft.com/office/drawing/2014/main" id="{61DE0949-C611-4117-B02A-4967EA7F75CB}"/>
              </a:ext>
            </a:extLst>
          </p:cNvPr>
          <p:cNvSpPr>
            <a:spLocks noGrp="1"/>
          </p:cNvSpPr>
          <p:nvPr>
            <p:ph type="dt" sz="half" idx="10"/>
          </p:nvPr>
        </p:nvSpPr>
        <p:spPr>
          <a:xfrm>
            <a:off x="838200" y="6356350"/>
            <a:ext cx="2743200" cy="365125"/>
          </a:xfrm>
        </p:spPr>
        <p:txBody>
          <a:bodyPr/>
          <a:lstStyle/>
          <a:p>
            <a:r>
              <a:rPr lang="en-US" dirty="0"/>
              <a:t>2023</a:t>
            </a:r>
          </a:p>
        </p:txBody>
      </p:sp>
      <p:sp>
        <p:nvSpPr>
          <p:cNvPr id="46" name="Slide Number Placeholder 45">
            <a:extLst>
              <a:ext uri="{FF2B5EF4-FFF2-40B4-BE49-F238E27FC236}">
                <a16:creationId xmlns:a16="http://schemas.microsoft.com/office/drawing/2014/main" id="{B057FC65-DE77-429F-8B3E-E77AD3578B92}"/>
              </a:ext>
            </a:extLst>
          </p:cNvPr>
          <p:cNvSpPr>
            <a:spLocks noGrp="1"/>
          </p:cNvSpPr>
          <p:nvPr>
            <p:ph type="sldNum" sz="quarter" idx="12"/>
          </p:nvPr>
        </p:nvSpPr>
        <p:spPr>
          <a:xfrm>
            <a:off x="8610600" y="6356350"/>
            <a:ext cx="2743200" cy="365125"/>
          </a:xfrm>
        </p:spPr>
        <p:txBody>
          <a:bodyPr/>
          <a:lstStyle/>
          <a:p>
            <a:fld id="{B5CEABB6-07DC-46E8-9B57-56EC44A396E5}" type="slidenum">
              <a:rPr lang="en-US" smtClean="0"/>
              <a:pPr/>
              <a:t>6</a:t>
            </a:fld>
            <a:endParaRPr lang="en-US" dirty="0"/>
          </a:p>
        </p:txBody>
      </p:sp>
      <p:sp>
        <p:nvSpPr>
          <p:cNvPr id="23" name="TextBox 22">
            <a:extLst>
              <a:ext uri="{FF2B5EF4-FFF2-40B4-BE49-F238E27FC236}">
                <a16:creationId xmlns:a16="http://schemas.microsoft.com/office/drawing/2014/main" id="{613D55B9-F2C9-B509-391F-DF68B767AD4B}"/>
              </a:ext>
            </a:extLst>
          </p:cNvPr>
          <p:cNvSpPr txBox="1"/>
          <p:nvPr/>
        </p:nvSpPr>
        <p:spPr>
          <a:xfrm>
            <a:off x="7268308" y="6202184"/>
            <a:ext cx="4236979" cy="369332"/>
          </a:xfrm>
          <a:prstGeom prst="rect">
            <a:avLst/>
          </a:prstGeom>
          <a:noFill/>
        </p:spPr>
        <p:txBody>
          <a:bodyPr wrap="square" rtlCol="0">
            <a:spAutoFit/>
          </a:bodyPr>
          <a:lstStyle/>
          <a:p>
            <a:pPr algn="r"/>
            <a:r>
              <a:rPr lang="en-US" dirty="0" err="1"/>
              <a:t>Aktar</a:t>
            </a:r>
            <a:r>
              <a:rPr lang="en-US" dirty="0"/>
              <a:t> et al, 2019; </a:t>
            </a:r>
            <a:r>
              <a:rPr lang="en-US" dirty="0" err="1"/>
              <a:t>Petion</a:t>
            </a:r>
            <a:r>
              <a:rPr lang="en-US" dirty="0"/>
              <a:t> et al., 2022</a:t>
            </a:r>
          </a:p>
        </p:txBody>
      </p:sp>
    </p:spTree>
    <p:extLst>
      <p:ext uri="{BB962C8B-B14F-4D97-AF65-F5344CB8AC3E}">
        <p14:creationId xmlns:p14="http://schemas.microsoft.com/office/powerpoint/2010/main" val="2634411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6857999" y="365125"/>
            <a:ext cx="5063067" cy="1335659"/>
          </a:xfrm>
        </p:spPr>
        <p:txBody>
          <a:bodyPr/>
          <a:lstStyle/>
          <a:p>
            <a:r>
              <a:rPr lang="en-US" dirty="0"/>
              <a:t>Nature vs Nurture</a:t>
            </a:r>
          </a:p>
        </p:txBody>
      </p:sp>
      <p:pic>
        <p:nvPicPr>
          <p:cNvPr id="149" name="Picture Placeholder 148" descr="Father lifting baby">
            <a:extLst>
              <a:ext uri="{FF2B5EF4-FFF2-40B4-BE49-F238E27FC236}">
                <a16:creationId xmlns:a16="http://schemas.microsoft.com/office/drawing/2014/main" id="{52410740-BA13-42EC-B6E7-A19713EDE713}"/>
              </a:ext>
            </a:extLst>
          </p:cNvPr>
          <p:cNvPicPr>
            <a:picLocks noGrp="1" noChangeAspect="1"/>
          </p:cNvPicPr>
          <p:nvPr>
            <p:ph type="pic" sz="quarter" idx="13"/>
          </p:nvPr>
        </p:nvPicPr>
        <p:blipFill>
          <a:blip r:embed="rId3"/>
          <a:srcRect l="24999" r="24999"/>
          <a:stretch/>
        </p:blipFill>
        <p:spPr>
          <a:xfrm>
            <a:off x="0" y="0"/>
            <a:ext cx="6096000" cy="6858000"/>
          </a:xfrm>
        </p:spPr>
      </p:pic>
      <p:sp>
        <p:nvSpPr>
          <p:cNvPr id="34" name="Date Placeholder 33">
            <a:extLst>
              <a:ext uri="{FF2B5EF4-FFF2-40B4-BE49-F238E27FC236}">
                <a16:creationId xmlns:a16="http://schemas.microsoft.com/office/drawing/2014/main" id="{819C09A1-D392-4696-8592-3B25D659C0D2}"/>
              </a:ext>
            </a:extLst>
          </p:cNvPr>
          <p:cNvSpPr>
            <a:spLocks noGrp="1"/>
          </p:cNvSpPr>
          <p:nvPr>
            <p:ph type="dt" sz="half" idx="10"/>
          </p:nvPr>
        </p:nvSpPr>
        <p:spPr>
          <a:xfrm>
            <a:off x="838200" y="6356350"/>
            <a:ext cx="2743200" cy="365125"/>
          </a:xfrm>
        </p:spPr>
        <p:txBody>
          <a:bodyPr/>
          <a:lstStyle/>
          <a:p>
            <a:r>
              <a:rPr lang="en-US"/>
              <a:t>2023</a:t>
            </a:r>
            <a:endParaRPr lang="en-US" dirty="0"/>
          </a:p>
        </p:txBody>
      </p:sp>
      <p:sp>
        <p:nvSpPr>
          <p:cNvPr id="36" name="Slide Number Placeholder 35">
            <a:extLst>
              <a:ext uri="{FF2B5EF4-FFF2-40B4-BE49-F238E27FC236}">
                <a16:creationId xmlns:a16="http://schemas.microsoft.com/office/drawing/2014/main" id="{AC12BBEE-57EB-45AB-B1F9-947F7072A694}"/>
              </a:ext>
            </a:extLst>
          </p:cNvPr>
          <p:cNvSpPr>
            <a:spLocks noGrp="1"/>
          </p:cNvSpPr>
          <p:nvPr>
            <p:ph type="sldNum" sz="quarter" idx="12"/>
          </p:nvPr>
        </p:nvSpPr>
        <p:spPr>
          <a:xfrm>
            <a:off x="10423398" y="6356350"/>
            <a:ext cx="914400" cy="365125"/>
          </a:xfrm>
        </p:spPr>
        <p:txBody>
          <a:bodyPr/>
          <a:lstStyle/>
          <a:p>
            <a:fld id="{B5CEABB6-07DC-46E8-9B57-56EC44A396E5}" type="slidenum">
              <a:rPr lang="en-US" smtClean="0"/>
              <a:pPr/>
              <a:t>7</a:t>
            </a:fld>
            <a:endParaRPr lang="en-US" dirty="0"/>
          </a:p>
        </p:txBody>
      </p:sp>
      <p:graphicFrame>
        <p:nvGraphicFramePr>
          <p:cNvPr id="18" name="Diagram 17">
            <a:extLst>
              <a:ext uri="{FF2B5EF4-FFF2-40B4-BE49-F238E27FC236}">
                <a16:creationId xmlns:a16="http://schemas.microsoft.com/office/drawing/2014/main" id="{2B530913-F592-F5CB-2CFE-6160A4A14B00}"/>
              </a:ext>
            </a:extLst>
          </p:cNvPr>
          <p:cNvGraphicFramePr/>
          <p:nvPr>
            <p:extLst>
              <p:ext uri="{D42A27DB-BD31-4B8C-83A1-F6EECF244321}">
                <p14:modId xmlns:p14="http://schemas.microsoft.com/office/powerpoint/2010/main" val="377236085"/>
              </p:ext>
            </p:extLst>
          </p:nvPr>
        </p:nvGraphicFramePr>
        <p:xfrm>
          <a:off x="6743700" y="1323467"/>
          <a:ext cx="4940300" cy="27051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TextBox 18">
            <a:extLst>
              <a:ext uri="{FF2B5EF4-FFF2-40B4-BE49-F238E27FC236}">
                <a16:creationId xmlns:a16="http://schemas.microsoft.com/office/drawing/2014/main" id="{52539363-CB28-D25D-E73E-9C8D0AB2EF4C}"/>
              </a:ext>
            </a:extLst>
          </p:cNvPr>
          <p:cNvSpPr txBox="1"/>
          <p:nvPr/>
        </p:nvSpPr>
        <p:spPr>
          <a:xfrm>
            <a:off x="6565900" y="4256871"/>
            <a:ext cx="2540000" cy="1200329"/>
          </a:xfrm>
          <a:prstGeom prst="rect">
            <a:avLst/>
          </a:prstGeom>
          <a:noFill/>
          <a:ln w="28575">
            <a:solidFill>
              <a:schemeClr val="tx1"/>
            </a:solidFill>
          </a:ln>
        </p:spPr>
        <p:txBody>
          <a:bodyPr wrap="square" rtlCol="0">
            <a:spAutoFit/>
          </a:bodyPr>
          <a:lstStyle/>
          <a:p>
            <a:r>
              <a:rPr lang="en-US" sz="2400" dirty="0">
                <a:latin typeface="Amasis MT Pro Medium" panose="02040604050005020304" pitchFamily="18" charset="0"/>
              </a:rPr>
              <a:t>Changes in the genetic coding due to trauma</a:t>
            </a:r>
          </a:p>
        </p:txBody>
      </p:sp>
      <p:sp>
        <p:nvSpPr>
          <p:cNvPr id="20" name="TextBox 19">
            <a:extLst>
              <a:ext uri="{FF2B5EF4-FFF2-40B4-BE49-F238E27FC236}">
                <a16:creationId xmlns:a16="http://schemas.microsoft.com/office/drawing/2014/main" id="{37EFEE80-C4F8-B85D-3AA5-128EB51AB705}"/>
              </a:ext>
            </a:extLst>
          </p:cNvPr>
          <p:cNvSpPr txBox="1"/>
          <p:nvPr/>
        </p:nvSpPr>
        <p:spPr>
          <a:xfrm>
            <a:off x="9575800" y="4256871"/>
            <a:ext cx="2108200" cy="1200329"/>
          </a:xfrm>
          <a:prstGeom prst="rect">
            <a:avLst/>
          </a:prstGeom>
          <a:noFill/>
          <a:ln w="28575">
            <a:solidFill>
              <a:schemeClr val="tx1"/>
            </a:solidFill>
          </a:ln>
        </p:spPr>
        <p:txBody>
          <a:bodyPr wrap="square" rtlCol="0">
            <a:spAutoFit/>
          </a:bodyPr>
          <a:lstStyle/>
          <a:p>
            <a:r>
              <a:rPr lang="en-US" sz="2400" dirty="0">
                <a:latin typeface="Amasis MT Pro Medium" panose="02040604050005020304" pitchFamily="18" charset="0"/>
              </a:rPr>
              <a:t>Neural pathways for learning</a:t>
            </a:r>
          </a:p>
        </p:txBody>
      </p:sp>
      <p:sp>
        <p:nvSpPr>
          <p:cNvPr id="21" name="TextBox 20">
            <a:extLst>
              <a:ext uri="{FF2B5EF4-FFF2-40B4-BE49-F238E27FC236}">
                <a16:creationId xmlns:a16="http://schemas.microsoft.com/office/drawing/2014/main" id="{1D73E20A-26D9-706E-AD5F-490031D80FA6}"/>
              </a:ext>
            </a:extLst>
          </p:cNvPr>
          <p:cNvSpPr txBox="1"/>
          <p:nvPr/>
        </p:nvSpPr>
        <p:spPr>
          <a:xfrm>
            <a:off x="6743700" y="6318056"/>
            <a:ext cx="5283200"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Yehuda &amp; </a:t>
            </a:r>
            <a:r>
              <a:rPr lang="en-US" sz="1600" dirty="0" err="1">
                <a:latin typeface="Times New Roman" panose="02020603050405020304" pitchFamily="18" charset="0"/>
                <a:cs typeface="Times New Roman" panose="02020603050405020304" pitchFamily="18" charset="0"/>
              </a:rPr>
              <a:t>Lehrner</a:t>
            </a:r>
            <a:r>
              <a:rPr lang="en-US" sz="1600" dirty="0">
                <a:latin typeface="Times New Roman" panose="02020603050405020304" pitchFamily="18" charset="0"/>
                <a:cs typeface="Times New Roman" panose="02020603050405020304" pitchFamily="18" charset="0"/>
              </a:rPr>
              <a:t>, 2018;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Gaensbauer</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2011; Tan et al., 2019</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4782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Vintage compass">
            <a:extLst>
              <a:ext uri="{FF2B5EF4-FFF2-40B4-BE49-F238E27FC236}">
                <a16:creationId xmlns:a16="http://schemas.microsoft.com/office/drawing/2014/main" id="{BEE17DCA-632F-DE0F-7E07-C9361100AFA2}"/>
              </a:ext>
            </a:extLst>
          </p:cNvPr>
          <p:cNvPicPr>
            <a:picLocks noGrp="1" noChangeAspect="1"/>
          </p:cNvPicPr>
          <p:nvPr>
            <p:ph type="pic" sz="quarter" idx="13"/>
          </p:nvPr>
        </p:nvPicPr>
        <p:blipFill>
          <a:blip r:embed="rId3"/>
          <a:srcRect t="1542" b="1542"/>
          <a:stretch/>
        </p:blipFill>
        <p:spPr/>
      </p:pic>
      <p:sp>
        <p:nvSpPr>
          <p:cNvPr id="3" name="Title 2">
            <a:extLst>
              <a:ext uri="{FF2B5EF4-FFF2-40B4-BE49-F238E27FC236}">
                <a16:creationId xmlns:a16="http://schemas.microsoft.com/office/drawing/2014/main" id="{1FBD63A5-5997-A551-31AA-C5BF3E04BDDB}"/>
              </a:ext>
            </a:extLst>
          </p:cNvPr>
          <p:cNvSpPr>
            <a:spLocks noGrp="1"/>
          </p:cNvSpPr>
          <p:nvPr>
            <p:ph type="title"/>
          </p:nvPr>
        </p:nvSpPr>
        <p:spPr>
          <a:xfrm>
            <a:off x="1844612" y="820820"/>
            <a:ext cx="8682164" cy="1828799"/>
          </a:xfrm>
        </p:spPr>
        <p:txBody>
          <a:bodyPr/>
          <a:lstStyle/>
          <a:p>
            <a:r>
              <a:rPr lang="en-US" dirty="0"/>
              <a:t>Faulty Compass</a:t>
            </a:r>
          </a:p>
        </p:txBody>
      </p:sp>
      <p:graphicFrame>
        <p:nvGraphicFramePr>
          <p:cNvPr id="6" name="Diagram 5">
            <a:extLst>
              <a:ext uri="{FF2B5EF4-FFF2-40B4-BE49-F238E27FC236}">
                <a16:creationId xmlns:a16="http://schemas.microsoft.com/office/drawing/2014/main" id="{FB98E473-B467-85A0-6F88-4F2ADA5F753C}"/>
              </a:ext>
            </a:extLst>
          </p:cNvPr>
          <p:cNvGraphicFramePr/>
          <p:nvPr>
            <p:extLst>
              <p:ext uri="{D42A27DB-BD31-4B8C-83A1-F6EECF244321}">
                <p14:modId xmlns:p14="http://schemas.microsoft.com/office/powerpoint/2010/main" val="3069739185"/>
              </p:ext>
            </p:extLst>
          </p:nvPr>
        </p:nvGraphicFramePr>
        <p:xfrm>
          <a:off x="0" y="2046472"/>
          <a:ext cx="6140450" cy="43238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C2DA14C2-A05C-AF28-04A5-05A3A81DD94F}"/>
              </a:ext>
            </a:extLst>
          </p:cNvPr>
          <p:cNvSpPr txBox="1"/>
          <p:nvPr/>
        </p:nvSpPr>
        <p:spPr>
          <a:xfrm>
            <a:off x="6623538" y="6400800"/>
            <a:ext cx="5228493" cy="369332"/>
          </a:xfrm>
          <a:prstGeom prst="rect">
            <a:avLst/>
          </a:prstGeom>
          <a:noFill/>
        </p:spPr>
        <p:txBody>
          <a:bodyPr wrap="square" rtlCol="0">
            <a:spAutoFit/>
          </a:bodyPr>
          <a:lstStyle/>
          <a:p>
            <a:r>
              <a:rPr lang="en-US" dirty="0"/>
              <a:t>Visser &amp; </a:t>
            </a:r>
            <a:r>
              <a:rPr lang="en-US" dirty="0" err="1"/>
              <a:t>Arntz</a:t>
            </a:r>
            <a:r>
              <a:rPr lang="en-US" dirty="0"/>
              <a:t>, 2023). </a:t>
            </a:r>
          </a:p>
        </p:txBody>
      </p:sp>
    </p:spTree>
    <p:extLst>
      <p:ext uri="{BB962C8B-B14F-4D97-AF65-F5344CB8AC3E}">
        <p14:creationId xmlns:p14="http://schemas.microsoft.com/office/powerpoint/2010/main" val="800347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E1C88-627C-4655-A4FB-0BB02EDB078A}"/>
              </a:ext>
            </a:extLst>
          </p:cNvPr>
          <p:cNvSpPr>
            <a:spLocks noGrp="1"/>
          </p:cNvSpPr>
          <p:nvPr>
            <p:ph type="title"/>
          </p:nvPr>
        </p:nvSpPr>
        <p:spPr>
          <a:xfrm>
            <a:off x="5814935" y="501650"/>
            <a:ext cx="5797945" cy="3159125"/>
          </a:xfrm>
        </p:spPr>
        <p:txBody>
          <a:bodyPr>
            <a:normAutofit fontScale="90000"/>
          </a:bodyPr>
          <a:lstStyle/>
          <a:p>
            <a:pPr algn="ctr"/>
            <a:r>
              <a:rPr lang="en-US" dirty="0"/>
              <a:t>How do we Foster Healing, Growth, and Resilience?</a:t>
            </a:r>
            <a:br>
              <a:rPr lang="en-US" dirty="0"/>
            </a:br>
            <a:br>
              <a:rPr lang="en-US" dirty="0"/>
            </a:br>
            <a:r>
              <a:rPr lang="en-US" sz="4000" dirty="0"/>
              <a:t>Memory Reconsolidation Treatments</a:t>
            </a:r>
          </a:p>
        </p:txBody>
      </p:sp>
      <p:pic>
        <p:nvPicPr>
          <p:cNvPr id="6" name="Picture Placeholder 5" descr="Melting wall clock on gray background">
            <a:extLst>
              <a:ext uri="{FF2B5EF4-FFF2-40B4-BE49-F238E27FC236}">
                <a16:creationId xmlns:a16="http://schemas.microsoft.com/office/drawing/2014/main" id="{A3C5C7E1-18C3-4E46-A3BF-C25C379DEFFF}"/>
              </a:ext>
            </a:extLst>
          </p:cNvPr>
          <p:cNvPicPr>
            <a:picLocks noGrp="1" noChangeAspect="1"/>
          </p:cNvPicPr>
          <p:nvPr>
            <p:ph type="pic" sz="quarter" idx="13"/>
          </p:nvPr>
        </p:nvPicPr>
        <p:blipFill>
          <a:blip r:embed="rId3"/>
          <a:srcRect/>
          <a:stretch/>
        </p:blipFill>
        <p:spPr>
          <a:xfrm>
            <a:off x="861935" y="1143000"/>
            <a:ext cx="4953000" cy="4572000"/>
          </a:xfrm>
        </p:spPr>
      </p:pic>
      <p:sp>
        <p:nvSpPr>
          <p:cNvPr id="3" name="Content Placeholder 2">
            <a:extLst>
              <a:ext uri="{FF2B5EF4-FFF2-40B4-BE49-F238E27FC236}">
                <a16:creationId xmlns:a16="http://schemas.microsoft.com/office/drawing/2014/main" id="{033634FE-ADF0-4BC3-A0A9-447EA9DD096B}"/>
              </a:ext>
            </a:extLst>
          </p:cNvPr>
          <p:cNvSpPr>
            <a:spLocks noGrp="1"/>
          </p:cNvSpPr>
          <p:nvPr>
            <p:ph type="body" sz="quarter" idx="14"/>
          </p:nvPr>
        </p:nvSpPr>
        <p:spPr>
          <a:xfrm>
            <a:off x="6400800" y="3557905"/>
            <a:ext cx="4953000" cy="3159125"/>
          </a:xfrm>
        </p:spPr>
        <p:txBody>
          <a:bodyPr vert="horz" lIns="91440" tIns="45720" rIns="91440" bIns="45720" rtlCol="0" anchor="t">
            <a:normAutofit/>
          </a:bodyPr>
          <a:lstStyle/>
          <a:p>
            <a:r>
              <a:rPr lang="en-US" sz="1800" dirty="0">
                <a:effectLst/>
                <a:latin typeface="Times New Roman" panose="02020603050405020304" pitchFamily="18" charset="0"/>
                <a:ea typeface="Calibri" panose="020F0502020204030204" pitchFamily="34" charset="0"/>
              </a:rPr>
              <a:t>Eye Movement Desensitization and Reprocessing (EMDR)</a:t>
            </a:r>
          </a:p>
          <a:p>
            <a:r>
              <a:rPr lang="en-US" sz="1800" dirty="0">
                <a:effectLst/>
                <a:latin typeface="Times New Roman" panose="02020603050405020304" pitchFamily="18" charset="0"/>
                <a:ea typeface="Calibri" panose="020F0502020204030204" pitchFamily="34" charset="0"/>
              </a:rPr>
              <a:t>Emotion-Focused Therapy (EFT)</a:t>
            </a:r>
          </a:p>
          <a:p>
            <a:r>
              <a:rPr lang="en-US" sz="1800" dirty="0">
                <a:effectLst/>
                <a:latin typeface="Times New Roman" panose="02020603050405020304" pitchFamily="18" charset="0"/>
                <a:ea typeface="Calibri" panose="020F0502020204030204" pitchFamily="34" charset="0"/>
              </a:rPr>
              <a:t>Coherence Therapy</a:t>
            </a:r>
          </a:p>
          <a:p>
            <a:r>
              <a:rPr lang="en-US" sz="1800" dirty="0">
                <a:effectLst/>
                <a:latin typeface="Times New Roman" panose="02020603050405020304" pitchFamily="18" charset="0"/>
                <a:ea typeface="Calibri" panose="020F0502020204030204" pitchFamily="34" charset="0"/>
              </a:rPr>
              <a:t>Interpersonal Neurobiology (IPNB)</a:t>
            </a:r>
            <a:endParaRPr lang="en-US" dirty="0"/>
          </a:p>
        </p:txBody>
      </p:sp>
      <p:sp>
        <p:nvSpPr>
          <p:cNvPr id="7" name="Date Placeholder 6">
            <a:extLst>
              <a:ext uri="{FF2B5EF4-FFF2-40B4-BE49-F238E27FC236}">
                <a16:creationId xmlns:a16="http://schemas.microsoft.com/office/drawing/2014/main" id="{69D8B6D9-B727-44AB-9039-91773DFE2E18}"/>
              </a:ext>
            </a:extLst>
          </p:cNvPr>
          <p:cNvSpPr>
            <a:spLocks noGrp="1"/>
          </p:cNvSpPr>
          <p:nvPr>
            <p:ph type="dt" sz="half" idx="10"/>
          </p:nvPr>
        </p:nvSpPr>
        <p:spPr>
          <a:xfrm>
            <a:off x="838200" y="6356350"/>
            <a:ext cx="2743200" cy="365125"/>
          </a:xfrm>
        </p:spPr>
        <p:txBody>
          <a:bodyPr/>
          <a:lstStyle/>
          <a:p>
            <a:r>
              <a:rPr lang="en-US" dirty="0"/>
              <a:t>2023</a:t>
            </a:r>
          </a:p>
        </p:txBody>
      </p:sp>
      <p:sp>
        <p:nvSpPr>
          <p:cNvPr id="9" name="Slide Number Placeholder 8">
            <a:extLst>
              <a:ext uri="{FF2B5EF4-FFF2-40B4-BE49-F238E27FC236}">
                <a16:creationId xmlns:a16="http://schemas.microsoft.com/office/drawing/2014/main" id="{B6A43E77-83FF-4D98-9F98-E567BE6C70D4}"/>
              </a:ext>
            </a:extLst>
          </p:cNvPr>
          <p:cNvSpPr>
            <a:spLocks noGrp="1"/>
          </p:cNvSpPr>
          <p:nvPr>
            <p:ph type="sldNum" sz="quarter" idx="12"/>
          </p:nvPr>
        </p:nvSpPr>
        <p:spPr>
          <a:xfrm>
            <a:off x="8610600" y="6356350"/>
            <a:ext cx="2743200" cy="365125"/>
          </a:xfrm>
        </p:spPr>
        <p:txBody>
          <a:bodyPr/>
          <a:lstStyle/>
          <a:p>
            <a:fld id="{B5CEABB6-07DC-46E8-9B57-56EC44A396E5}" type="slidenum">
              <a:rPr lang="en-US" smtClean="0"/>
              <a:pPr/>
              <a:t>9</a:t>
            </a:fld>
            <a:endParaRPr lang="en-US" dirty="0"/>
          </a:p>
        </p:txBody>
      </p:sp>
      <p:sp>
        <p:nvSpPr>
          <p:cNvPr id="4" name="TextBox 3">
            <a:extLst>
              <a:ext uri="{FF2B5EF4-FFF2-40B4-BE49-F238E27FC236}">
                <a16:creationId xmlns:a16="http://schemas.microsoft.com/office/drawing/2014/main" id="{9AF755D5-3443-FDD8-AF86-87BA2442883C}"/>
              </a:ext>
            </a:extLst>
          </p:cNvPr>
          <p:cNvSpPr txBox="1"/>
          <p:nvPr/>
        </p:nvSpPr>
        <p:spPr>
          <a:xfrm>
            <a:off x="3294185" y="6189785"/>
            <a:ext cx="8159261" cy="369332"/>
          </a:xfrm>
          <a:prstGeom prst="rect">
            <a:avLst/>
          </a:prstGeom>
          <a:noFill/>
        </p:spPr>
        <p:txBody>
          <a:bodyPr wrap="square" rtlCol="0">
            <a:spAutoFit/>
          </a:bodyPr>
          <a:lstStyle/>
          <a:p>
            <a:r>
              <a:rPr lang="de-DE" dirty="0"/>
              <a:t>Ecker &amp; Bridges, 2020; Ecker &amp; Vaz, 2022; Henderson et al., 2021;Post &amp; Kegan, 2017</a:t>
            </a:r>
            <a:endParaRPr lang="en-US" dirty="0"/>
          </a:p>
        </p:txBody>
      </p:sp>
    </p:spTree>
    <p:extLst>
      <p:ext uri="{BB962C8B-B14F-4D97-AF65-F5344CB8AC3E}">
        <p14:creationId xmlns:p14="http://schemas.microsoft.com/office/powerpoint/2010/main" val="3751144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70FD0AF-911C-634A-6496-91BAB533B058}"/>
              </a:ext>
            </a:extLst>
          </p:cNvPr>
          <p:cNvSpPr>
            <a:spLocks noGrp="1"/>
          </p:cNvSpPr>
          <p:nvPr>
            <p:ph type="title"/>
          </p:nvPr>
        </p:nvSpPr>
        <p:spPr>
          <a:xfrm>
            <a:off x="838200" y="288335"/>
            <a:ext cx="10515600" cy="1325563"/>
          </a:xfrm>
          <a:solidFill>
            <a:srgbClr val="FFD3C2"/>
          </a:solidFill>
        </p:spPr>
        <p:txBody>
          <a:bodyPr/>
          <a:lstStyle/>
          <a:p>
            <a:r>
              <a:rPr lang="en-US" dirty="0"/>
              <a:t>How does Memory Reconsolidation Work?</a:t>
            </a:r>
          </a:p>
        </p:txBody>
      </p:sp>
      <p:pic>
        <p:nvPicPr>
          <p:cNvPr id="17" name="Picture Placeholder 16" descr="Close up of an olive branch on a sunset">
            <a:extLst>
              <a:ext uri="{FF2B5EF4-FFF2-40B4-BE49-F238E27FC236}">
                <a16:creationId xmlns:a16="http://schemas.microsoft.com/office/drawing/2014/main" id="{AE06463B-63D1-519E-A903-204441767A9B}"/>
              </a:ext>
            </a:extLst>
          </p:cNvPr>
          <p:cNvPicPr>
            <a:picLocks noGrp="1" noChangeAspect="1"/>
          </p:cNvPicPr>
          <p:nvPr>
            <p:ph type="pic" sz="quarter" idx="23"/>
          </p:nvPr>
        </p:nvPicPr>
        <p:blipFill>
          <a:blip r:embed="rId3"/>
          <a:srcRect t="35949" b="35949"/>
          <a:stretch/>
        </p:blipFill>
        <p:spPr/>
      </p:pic>
      <p:sp>
        <p:nvSpPr>
          <p:cNvPr id="9" name="Text Placeholder 8">
            <a:extLst>
              <a:ext uri="{FF2B5EF4-FFF2-40B4-BE49-F238E27FC236}">
                <a16:creationId xmlns:a16="http://schemas.microsoft.com/office/drawing/2014/main" id="{4252DB5A-D1ED-4337-D049-4054EFA94644}"/>
              </a:ext>
            </a:extLst>
          </p:cNvPr>
          <p:cNvSpPr>
            <a:spLocks noGrp="1"/>
          </p:cNvSpPr>
          <p:nvPr>
            <p:ph type="body" sz="quarter" idx="13"/>
          </p:nvPr>
        </p:nvSpPr>
        <p:spPr/>
        <p:txBody>
          <a:bodyPr/>
          <a:lstStyle/>
          <a:p>
            <a:r>
              <a:rPr lang="en-US" dirty="0"/>
              <a:t>Memories </a:t>
            </a:r>
          </a:p>
          <a:p>
            <a:r>
              <a:rPr lang="en-US" dirty="0"/>
              <a:t>	Stored	</a:t>
            </a:r>
          </a:p>
        </p:txBody>
      </p:sp>
      <p:sp>
        <p:nvSpPr>
          <p:cNvPr id="10" name="Text Placeholder 9">
            <a:extLst>
              <a:ext uri="{FF2B5EF4-FFF2-40B4-BE49-F238E27FC236}">
                <a16:creationId xmlns:a16="http://schemas.microsoft.com/office/drawing/2014/main" id="{D4F5C6C2-D9C1-2053-7E1D-C79CF4041C3E}"/>
              </a:ext>
            </a:extLst>
          </p:cNvPr>
          <p:cNvSpPr>
            <a:spLocks noGrp="1"/>
          </p:cNvSpPr>
          <p:nvPr>
            <p:ph type="body" sz="quarter" idx="15"/>
          </p:nvPr>
        </p:nvSpPr>
        <p:spPr>
          <a:xfrm>
            <a:off x="1091870" y="3331129"/>
            <a:ext cx="2743200" cy="2465883"/>
          </a:xfrm>
        </p:spPr>
        <p:txBody>
          <a:bodyPr>
            <a:normAutofit/>
          </a:bodyPr>
          <a:lstStyle/>
          <a:p>
            <a:r>
              <a:rPr lang="en-US" sz="2400" dirty="0"/>
              <a:t>Our nervous system receives and stores memories</a:t>
            </a:r>
          </a:p>
        </p:txBody>
      </p:sp>
      <p:sp>
        <p:nvSpPr>
          <p:cNvPr id="5" name="Date Placeholder 4">
            <a:extLst>
              <a:ext uri="{FF2B5EF4-FFF2-40B4-BE49-F238E27FC236}">
                <a16:creationId xmlns:a16="http://schemas.microsoft.com/office/drawing/2014/main" id="{7C1D6690-9D9E-7B21-783C-E7BDBF30F127}"/>
              </a:ext>
            </a:extLst>
          </p:cNvPr>
          <p:cNvSpPr>
            <a:spLocks noGrp="1"/>
          </p:cNvSpPr>
          <p:nvPr>
            <p:ph type="dt" sz="half" idx="20"/>
          </p:nvPr>
        </p:nvSpPr>
        <p:spPr/>
        <p:txBody>
          <a:bodyPr/>
          <a:lstStyle/>
          <a:p>
            <a:r>
              <a:rPr lang="en-US"/>
              <a:t>20XX</a:t>
            </a:r>
            <a:endParaRPr lang="en-US" dirty="0"/>
          </a:p>
        </p:txBody>
      </p:sp>
      <p:sp>
        <p:nvSpPr>
          <p:cNvPr id="12" name="Text Placeholder 11">
            <a:extLst>
              <a:ext uri="{FF2B5EF4-FFF2-40B4-BE49-F238E27FC236}">
                <a16:creationId xmlns:a16="http://schemas.microsoft.com/office/drawing/2014/main" id="{CE26E5D5-3715-7994-20BD-FFF3CE249F58}"/>
              </a:ext>
            </a:extLst>
          </p:cNvPr>
          <p:cNvSpPr>
            <a:spLocks noGrp="1"/>
          </p:cNvSpPr>
          <p:nvPr>
            <p:ph type="body" sz="quarter" idx="24"/>
          </p:nvPr>
        </p:nvSpPr>
        <p:spPr>
          <a:xfrm>
            <a:off x="4532376" y="1690688"/>
            <a:ext cx="3209544" cy="3654157"/>
          </a:xfrm>
        </p:spPr>
        <p:txBody>
          <a:bodyPr/>
          <a:lstStyle/>
          <a:p>
            <a:r>
              <a:rPr lang="en-US" dirty="0"/>
              <a:t>Synaptic Connection</a:t>
            </a:r>
          </a:p>
        </p:txBody>
      </p:sp>
      <p:sp>
        <p:nvSpPr>
          <p:cNvPr id="13" name="Text Placeholder 12">
            <a:extLst>
              <a:ext uri="{FF2B5EF4-FFF2-40B4-BE49-F238E27FC236}">
                <a16:creationId xmlns:a16="http://schemas.microsoft.com/office/drawing/2014/main" id="{86B88C70-CFEF-794A-7ECA-ADA92DA8FB4F}"/>
              </a:ext>
            </a:extLst>
          </p:cNvPr>
          <p:cNvSpPr>
            <a:spLocks noGrp="1"/>
          </p:cNvSpPr>
          <p:nvPr>
            <p:ph type="body" sz="quarter" idx="25"/>
          </p:nvPr>
        </p:nvSpPr>
        <p:spPr>
          <a:xfrm>
            <a:off x="4750131" y="3249117"/>
            <a:ext cx="2743200" cy="2465883"/>
          </a:xfrm>
        </p:spPr>
        <p:txBody>
          <a:bodyPr>
            <a:normAutofit/>
          </a:bodyPr>
          <a:lstStyle/>
          <a:p>
            <a:r>
              <a:rPr lang="en-US" sz="2400" dirty="0"/>
              <a:t>The brain makes synaptic connections in our neural network</a:t>
            </a:r>
          </a:p>
        </p:txBody>
      </p:sp>
      <p:sp>
        <p:nvSpPr>
          <p:cNvPr id="14" name="Text Placeholder 13">
            <a:extLst>
              <a:ext uri="{FF2B5EF4-FFF2-40B4-BE49-F238E27FC236}">
                <a16:creationId xmlns:a16="http://schemas.microsoft.com/office/drawing/2014/main" id="{0CFEB250-70DA-BCC2-242F-EC3FD34DD74F}"/>
              </a:ext>
            </a:extLst>
          </p:cNvPr>
          <p:cNvSpPr>
            <a:spLocks noGrp="1"/>
          </p:cNvSpPr>
          <p:nvPr>
            <p:ph type="body" sz="quarter" idx="26"/>
          </p:nvPr>
        </p:nvSpPr>
        <p:spPr/>
        <p:txBody>
          <a:bodyPr/>
          <a:lstStyle/>
          <a:p>
            <a:r>
              <a:rPr lang="en-US" dirty="0"/>
              <a:t>Memory is Updated</a:t>
            </a:r>
          </a:p>
        </p:txBody>
      </p:sp>
      <p:sp>
        <p:nvSpPr>
          <p:cNvPr id="15" name="Text Placeholder 14">
            <a:extLst>
              <a:ext uri="{FF2B5EF4-FFF2-40B4-BE49-F238E27FC236}">
                <a16:creationId xmlns:a16="http://schemas.microsoft.com/office/drawing/2014/main" id="{473B8460-0FD3-EE86-8FD2-5CF3F56567F5}"/>
              </a:ext>
            </a:extLst>
          </p:cNvPr>
          <p:cNvSpPr>
            <a:spLocks noGrp="1"/>
          </p:cNvSpPr>
          <p:nvPr>
            <p:ph type="body" sz="quarter" idx="27"/>
          </p:nvPr>
        </p:nvSpPr>
        <p:spPr>
          <a:xfrm>
            <a:off x="8377130" y="3135086"/>
            <a:ext cx="2723000" cy="2081492"/>
          </a:xfrm>
        </p:spPr>
        <p:txBody>
          <a:bodyPr>
            <a:normAutofit/>
          </a:bodyPr>
          <a:lstStyle/>
          <a:p>
            <a:r>
              <a:rPr lang="en-US" sz="2400" dirty="0"/>
              <a:t>Our memory is constantly updated with new experiences </a:t>
            </a:r>
          </a:p>
        </p:txBody>
      </p:sp>
      <p:sp>
        <p:nvSpPr>
          <p:cNvPr id="7" name="Slide Number Placeholder 6">
            <a:extLst>
              <a:ext uri="{FF2B5EF4-FFF2-40B4-BE49-F238E27FC236}">
                <a16:creationId xmlns:a16="http://schemas.microsoft.com/office/drawing/2014/main" id="{11AC1420-3247-CF83-2901-1FA703761704}"/>
              </a:ext>
            </a:extLst>
          </p:cNvPr>
          <p:cNvSpPr>
            <a:spLocks noGrp="1"/>
          </p:cNvSpPr>
          <p:nvPr>
            <p:ph type="sldNum" sz="quarter" idx="22"/>
          </p:nvPr>
        </p:nvSpPr>
        <p:spPr/>
        <p:txBody>
          <a:bodyPr/>
          <a:lstStyle/>
          <a:p>
            <a:fld id="{B5CEABB6-07DC-46E8-9B57-56EC44A396E5}" type="slidenum">
              <a:rPr lang="en-US" smtClean="0"/>
              <a:t>10</a:t>
            </a:fld>
            <a:endParaRPr lang="en-US" dirty="0"/>
          </a:p>
        </p:txBody>
      </p:sp>
      <p:sp>
        <p:nvSpPr>
          <p:cNvPr id="18" name="Footer Placeholder 17">
            <a:extLst>
              <a:ext uri="{FF2B5EF4-FFF2-40B4-BE49-F238E27FC236}">
                <a16:creationId xmlns:a16="http://schemas.microsoft.com/office/drawing/2014/main" id="{D440C2EE-B898-FB5A-A9C2-72097B28D887}"/>
              </a:ext>
            </a:extLst>
          </p:cNvPr>
          <p:cNvSpPr txBox="1">
            <a:spLocks noGrp="1"/>
          </p:cNvSpPr>
          <p:nvPr>
            <p:ph type="ftr" sz="quarter" idx="21"/>
          </p:nvPr>
        </p:nvSpPr>
        <p:spPr>
          <a:xfrm>
            <a:off x="5451231" y="6002561"/>
            <a:ext cx="6344799" cy="276999"/>
          </a:xfrm>
          <a:prstGeom prst="rect">
            <a:avLst/>
          </a:prstGeom>
          <a:solidFill>
            <a:srgbClr val="FFD3C2"/>
          </a:solidFill>
        </p:spPr>
        <p:txBody>
          <a:bodyPr wrap="square" rtlCol="0">
            <a:spAutoFit/>
          </a:bodyPr>
          <a:lstStyle/>
          <a:p>
            <a:r>
              <a:rPr lang="de-DE" dirty="0">
                <a:solidFill>
                  <a:schemeClr val="bg2">
                    <a:lumMod val="50000"/>
                  </a:schemeClr>
                </a:solidFill>
              </a:rPr>
              <a:t>Ecker &amp; Bridges, 2020; Ecker &amp; Vaz, 2022; Post &amp; Kegan, 2017; van der Kolk, 2014; Rogel et al., 2020</a:t>
            </a:r>
            <a:endParaRPr lang="en-US" dirty="0">
              <a:solidFill>
                <a:schemeClr val="bg2">
                  <a:lumMod val="50000"/>
                </a:schemeClr>
              </a:solidFill>
            </a:endParaRPr>
          </a:p>
        </p:txBody>
      </p:sp>
    </p:spTree>
    <p:extLst>
      <p:ext uri="{BB962C8B-B14F-4D97-AF65-F5344CB8AC3E}">
        <p14:creationId xmlns:p14="http://schemas.microsoft.com/office/powerpoint/2010/main" val="3950511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A4A7-9143-D94F-CF8F-2D48065C1B42}"/>
              </a:ext>
            </a:extLst>
          </p:cNvPr>
          <p:cNvSpPr>
            <a:spLocks noGrp="1"/>
          </p:cNvSpPr>
          <p:nvPr>
            <p:ph type="title"/>
          </p:nvPr>
        </p:nvSpPr>
        <p:spPr>
          <a:solidFill>
            <a:srgbClr val="E1EAE9"/>
          </a:solidFill>
        </p:spPr>
        <p:txBody>
          <a:bodyPr/>
          <a:lstStyle/>
          <a:p>
            <a:r>
              <a:rPr lang="en-US" dirty="0"/>
              <a:t>Long Term Memories Can Change</a:t>
            </a:r>
          </a:p>
        </p:txBody>
      </p:sp>
      <p:pic>
        <p:nvPicPr>
          <p:cNvPr id="14" name="Picture Placeholder 13" descr="Angled view of a multicolored building facade">
            <a:extLst>
              <a:ext uri="{FF2B5EF4-FFF2-40B4-BE49-F238E27FC236}">
                <a16:creationId xmlns:a16="http://schemas.microsoft.com/office/drawing/2014/main" id="{7022C1DF-EFE8-A7F3-4246-320B3F9C8663}"/>
              </a:ext>
            </a:extLst>
          </p:cNvPr>
          <p:cNvPicPr>
            <a:picLocks noGrp="1" noChangeAspect="1"/>
          </p:cNvPicPr>
          <p:nvPr>
            <p:ph type="pic" sz="quarter" idx="23"/>
          </p:nvPr>
        </p:nvPicPr>
        <p:blipFill>
          <a:blip r:embed="rId3"/>
          <a:srcRect t="35934" b="35934"/>
          <a:stretch/>
        </p:blipFill>
        <p:spPr/>
      </p:pic>
      <p:sp>
        <p:nvSpPr>
          <p:cNvPr id="4" name="Text Placeholder 3">
            <a:extLst>
              <a:ext uri="{FF2B5EF4-FFF2-40B4-BE49-F238E27FC236}">
                <a16:creationId xmlns:a16="http://schemas.microsoft.com/office/drawing/2014/main" id="{4229C73D-4AFE-F634-46E0-691ADCC4B5B9}"/>
              </a:ext>
            </a:extLst>
          </p:cNvPr>
          <p:cNvSpPr>
            <a:spLocks noGrp="1"/>
          </p:cNvSpPr>
          <p:nvPr>
            <p:ph type="body" sz="quarter" idx="13"/>
          </p:nvPr>
        </p:nvSpPr>
        <p:spPr/>
        <p:txBody>
          <a:bodyPr/>
          <a:lstStyle/>
          <a:p>
            <a:r>
              <a:rPr lang="en-US" dirty="0"/>
              <a:t>Fragile</a:t>
            </a:r>
          </a:p>
        </p:txBody>
      </p:sp>
      <p:sp>
        <p:nvSpPr>
          <p:cNvPr id="5" name="Text Placeholder 4">
            <a:extLst>
              <a:ext uri="{FF2B5EF4-FFF2-40B4-BE49-F238E27FC236}">
                <a16:creationId xmlns:a16="http://schemas.microsoft.com/office/drawing/2014/main" id="{33CD8220-DADA-A246-4592-62F9C4897B3E}"/>
              </a:ext>
            </a:extLst>
          </p:cNvPr>
          <p:cNvSpPr>
            <a:spLocks noGrp="1"/>
          </p:cNvSpPr>
          <p:nvPr>
            <p:ph type="body" sz="quarter" idx="15"/>
          </p:nvPr>
        </p:nvSpPr>
        <p:spPr/>
        <p:txBody>
          <a:bodyPr>
            <a:normAutofit/>
          </a:bodyPr>
          <a:lstStyle/>
          <a:p>
            <a:r>
              <a:rPr lang="en-US" sz="2400" dirty="0"/>
              <a:t>Altered in Short Term Memory</a:t>
            </a:r>
          </a:p>
        </p:txBody>
      </p:sp>
      <p:sp>
        <p:nvSpPr>
          <p:cNvPr id="6" name="Date Placeholder 5">
            <a:extLst>
              <a:ext uri="{FF2B5EF4-FFF2-40B4-BE49-F238E27FC236}">
                <a16:creationId xmlns:a16="http://schemas.microsoft.com/office/drawing/2014/main" id="{BED3BBB9-7653-9668-2774-34EE00B4EEFC}"/>
              </a:ext>
            </a:extLst>
          </p:cNvPr>
          <p:cNvSpPr>
            <a:spLocks noGrp="1"/>
          </p:cNvSpPr>
          <p:nvPr>
            <p:ph type="dt" sz="half" idx="20"/>
          </p:nvPr>
        </p:nvSpPr>
        <p:spPr/>
        <p:txBody>
          <a:bodyPr/>
          <a:lstStyle/>
          <a:p>
            <a:r>
              <a:rPr lang="en-US" dirty="0"/>
              <a:t>2023</a:t>
            </a:r>
          </a:p>
        </p:txBody>
      </p:sp>
      <p:sp>
        <p:nvSpPr>
          <p:cNvPr id="7" name="Text Placeholder 6">
            <a:extLst>
              <a:ext uri="{FF2B5EF4-FFF2-40B4-BE49-F238E27FC236}">
                <a16:creationId xmlns:a16="http://schemas.microsoft.com/office/drawing/2014/main" id="{32AE3150-92FF-8341-EB36-72591608B5B3}"/>
              </a:ext>
            </a:extLst>
          </p:cNvPr>
          <p:cNvSpPr>
            <a:spLocks noGrp="1"/>
          </p:cNvSpPr>
          <p:nvPr>
            <p:ph type="body" sz="quarter" idx="24"/>
          </p:nvPr>
        </p:nvSpPr>
        <p:spPr/>
        <p:txBody>
          <a:bodyPr/>
          <a:lstStyle/>
          <a:p>
            <a:r>
              <a:rPr lang="en-US" dirty="0"/>
              <a:t>Unstable</a:t>
            </a:r>
          </a:p>
        </p:txBody>
      </p:sp>
      <p:sp>
        <p:nvSpPr>
          <p:cNvPr id="8" name="Text Placeholder 7">
            <a:extLst>
              <a:ext uri="{FF2B5EF4-FFF2-40B4-BE49-F238E27FC236}">
                <a16:creationId xmlns:a16="http://schemas.microsoft.com/office/drawing/2014/main" id="{54DF0281-25BB-832B-7F5C-ED0DA4026D41}"/>
              </a:ext>
            </a:extLst>
          </p:cNvPr>
          <p:cNvSpPr>
            <a:spLocks noGrp="1"/>
          </p:cNvSpPr>
          <p:nvPr>
            <p:ph type="body" sz="quarter" idx="25"/>
          </p:nvPr>
        </p:nvSpPr>
        <p:spPr/>
        <p:txBody>
          <a:bodyPr>
            <a:normAutofit/>
          </a:bodyPr>
          <a:lstStyle/>
          <a:p>
            <a:r>
              <a:rPr lang="en-US" sz="2400" dirty="0"/>
              <a:t>Subject to change </a:t>
            </a:r>
          </a:p>
        </p:txBody>
      </p:sp>
      <p:sp>
        <p:nvSpPr>
          <p:cNvPr id="10" name="Text Placeholder 9">
            <a:extLst>
              <a:ext uri="{FF2B5EF4-FFF2-40B4-BE49-F238E27FC236}">
                <a16:creationId xmlns:a16="http://schemas.microsoft.com/office/drawing/2014/main" id="{5073E872-D0C3-BF34-F21A-5395B426A514}"/>
              </a:ext>
            </a:extLst>
          </p:cNvPr>
          <p:cNvSpPr>
            <a:spLocks noGrp="1"/>
          </p:cNvSpPr>
          <p:nvPr>
            <p:ph type="body" sz="quarter" idx="26"/>
          </p:nvPr>
        </p:nvSpPr>
        <p:spPr/>
        <p:txBody>
          <a:bodyPr/>
          <a:lstStyle/>
          <a:p>
            <a:r>
              <a:rPr lang="en-US" dirty="0"/>
              <a:t>Altered</a:t>
            </a:r>
          </a:p>
        </p:txBody>
      </p:sp>
      <p:sp>
        <p:nvSpPr>
          <p:cNvPr id="11" name="Text Placeholder 10">
            <a:extLst>
              <a:ext uri="{FF2B5EF4-FFF2-40B4-BE49-F238E27FC236}">
                <a16:creationId xmlns:a16="http://schemas.microsoft.com/office/drawing/2014/main" id="{7DE16DBC-FE56-50C6-652B-DCD4D9437BEC}"/>
              </a:ext>
            </a:extLst>
          </p:cNvPr>
          <p:cNvSpPr>
            <a:spLocks noGrp="1"/>
          </p:cNvSpPr>
          <p:nvPr>
            <p:ph type="body" sz="quarter" idx="27"/>
          </p:nvPr>
        </p:nvSpPr>
        <p:spPr/>
        <p:txBody>
          <a:bodyPr>
            <a:normAutofit/>
          </a:bodyPr>
          <a:lstStyle/>
          <a:p>
            <a:r>
              <a:rPr lang="en-US" sz="2400" dirty="0"/>
              <a:t>Edit and Rebuild </a:t>
            </a:r>
          </a:p>
        </p:txBody>
      </p:sp>
      <p:sp>
        <p:nvSpPr>
          <p:cNvPr id="12" name="Slide Number Placeholder 11">
            <a:extLst>
              <a:ext uri="{FF2B5EF4-FFF2-40B4-BE49-F238E27FC236}">
                <a16:creationId xmlns:a16="http://schemas.microsoft.com/office/drawing/2014/main" id="{7DD381C9-E13F-DF50-C6D0-94AF81159BE4}"/>
              </a:ext>
            </a:extLst>
          </p:cNvPr>
          <p:cNvSpPr>
            <a:spLocks noGrp="1"/>
          </p:cNvSpPr>
          <p:nvPr>
            <p:ph type="sldNum" sz="quarter" idx="22"/>
          </p:nvPr>
        </p:nvSpPr>
        <p:spPr/>
        <p:txBody>
          <a:bodyPr/>
          <a:lstStyle/>
          <a:p>
            <a:fld id="{B5CEABB6-07DC-46E8-9B57-56EC44A396E5}" type="slidenum">
              <a:rPr lang="en-US" smtClean="0"/>
              <a:pPr/>
              <a:t>11</a:t>
            </a:fld>
            <a:endParaRPr lang="en-US" dirty="0"/>
          </a:p>
        </p:txBody>
      </p:sp>
      <p:sp>
        <p:nvSpPr>
          <p:cNvPr id="16" name="TextBox 15">
            <a:extLst>
              <a:ext uri="{FF2B5EF4-FFF2-40B4-BE49-F238E27FC236}">
                <a16:creationId xmlns:a16="http://schemas.microsoft.com/office/drawing/2014/main" id="{65B69991-AC35-B5D2-08AB-12D08164056A}"/>
              </a:ext>
            </a:extLst>
          </p:cNvPr>
          <p:cNvSpPr txBox="1"/>
          <p:nvPr/>
        </p:nvSpPr>
        <p:spPr>
          <a:xfrm>
            <a:off x="5556738" y="6189785"/>
            <a:ext cx="5896708" cy="369332"/>
          </a:xfrm>
          <a:prstGeom prst="rect">
            <a:avLst/>
          </a:prstGeom>
          <a:solidFill>
            <a:srgbClr val="E1EAE9"/>
          </a:solidFill>
        </p:spPr>
        <p:txBody>
          <a:bodyPr wrap="square" rtlCol="0">
            <a:spAutoFit/>
          </a:bodyPr>
          <a:lstStyle/>
          <a:p>
            <a:r>
              <a:rPr lang="de-DE" dirty="0"/>
              <a:t>Ecker &amp; Bridges, 2020; Ecker &amp; Vaz, 2022; Post &amp; Kegan, 2017</a:t>
            </a:r>
            <a:endParaRPr lang="en-US" dirty="0"/>
          </a:p>
        </p:txBody>
      </p:sp>
    </p:spTree>
    <p:extLst>
      <p:ext uri="{BB962C8B-B14F-4D97-AF65-F5344CB8AC3E}">
        <p14:creationId xmlns:p14="http://schemas.microsoft.com/office/powerpoint/2010/main" val="1928845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6" descr="Photo of woman holding a succulent in a pot&#10;&#10;">
            <a:extLst>
              <a:ext uri="{FF2B5EF4-FFF2-40B4-BE49-F238E27FC236}">
                <a16:creationId xmlns:a16="http://schemas.microsoft.com/office/drawing/2014/main" id="{25554A15-C7B9-435F-88E0-E4DC9ABD8A3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458724" y="457200"/>
            <a:ext cx="11274552" cy="5943600"/>
          </a:xfrm>
        </p:spPr>
      </p:pic>
      <p:sp>
        <p:nvSpPr>
          <p:cNvPr id="22" name="Title 21">
            <a:extLst>
              <a:ext uri="{FF2B5EF4-FFF2-40B4-BE49-F238E27FC236}">
                <a16:creationId xmlns:a16="http://schemas.microsoft.com/office/drawing/2014/main" id="{719C4229-5B22-4A67-9422-76E6BAAD74D3}"/>
              </a:ext>
            </a:extLst>
          </p:cNvPr>
          <p:cNvSpPr>
            <a:spLocks noGrp="1"/>
          </p:cNvSpPr>
          <p:nvPr>
            <p:ph type="title"/>
          </p:nvPr>
        </p:nvSpPr>
        <p:spPr>
          <a:xfrm>
            <a:off x="2679700" y="3513221"/>
            <a:ext cx="9053576" cy="2303379"/>
          </a:xfrm>
        </p:spPr>
        <p:txBody>
          <a:bodyPr anchor="ctr"/>
          <a:lstStyle/>
          <a:p>
            <a:r>
              <a:rPr lang="en-US" dirty="0"/>
              <a:t>Reconsolidation of Traumatic Memories (RTM)</a:t>
            </a:r>
          </a:p>
        </p:txBody>
      </p:sp>
      <p:sp>
        <p:nvSpPr>
          <p:cNvPr id="2" name="TextBox 1">
            <a:extLst>
              <a:ext uri="{FF2B5EF4-FFF2-40B4-BE49-F238E27FC236}">
                <a16:creationId xmlns:a16="http://schemas.microsoft.com/office/drawing/2014/main" id="{33C9C94D-9C1D-50D2-10BF-481DBED3BFEC}"/>
              </a:ext>
            </a:extLst>
          </p:cNvPr>
          <p:cNvSpPr txBox="1"/>
          <p:nvPr/>
        </p:nvSpPr>
        <p:spPr>
          <a:xfrm>
            <a:off x="7360568" y="6400800"/>
            <a:ext cx="4372708" cy="369332"/>
          </a:xfrm>
          <a:prstGeom prst="rect">
            <a:avLst/>
          </a:prstGeom>
          <a:noFill/>
        </p:spPr>
        <p:txBody>
          <a:bodyPr wrap="square" rtlCol="0">
            <a:spAutoFit/>
          </a:bodyPr>
          <a:lstStyle/>
          <a:p>
            <a:pPr algn="r"/>
            <a:r>
              <a:rPr lang="da-DK" dirty="0"/>
              <a:t>Gray et al., 2019, 2021</a:t>
            </a:r>
            <a:endParaRPr lang="en-US" dirty="0"/>
          </a:p>
        </p:txBody>
      </p:sp>
    </p:spTree>
    <p:extLst>
      <p:ext uri="{BB962C8B-B14F-4D97-AF65-F5344CB8AC3E}">
        <p14:creationId xmlns:p14="http://schemas.microsoft.com/office/powerpoint/2010/main" val="2393761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8AEA95-0F41-2FD3-8089-9B5FAC4E129F}"/>
              </a:ext>
            </a:extLst>
          </p:cNvPr>
          <p:cNvSpPr/>
          <p:nvPr/>
        </p:nvSpPr>
        <p:spPr>
          <a:xfrm>
            <a:off x="428625" y="136525"/>
            <a:ext cx="10945983" cy="6219825"/>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DB3338-21CF-8433-2C69-CA2FC1FC0F9F}"/>
              </a:ext>
            </a:extLst>
          </p:cNvPr>
          <p:cNvSpPr>
            <a:spLocks noGrp="1"/>
          </p:cNvSpPr>
          <p:nvPr>
            <p:ph type="title"/>
          </p:nvPr>
        </p:nvSpPr>
        <p:spPr>
          <a:xfrm>
            <a:off x="647700" y="136525"/>
            <a:ext cx="10515600" cy="866775"/>
          </a:xfrm>
        </p:spPr>
        <p:txBody>
          <a:bodyPr>
            <a:normAutofit fontScale="90000"/>
          </a:bodyPr>
          <a:lstStyle/>
          <a:p>
            <a:r>
              <a:rPr lang="en-US" dirty="0"/>
              <a:t>Reconsolidation of Traumatic Memories (RTM)</a:t>
            </a:r>
          </a:p>
        </p:txBody>
      </p:sp>
      <p:sp>
        <p:nvSpPr>
          <p:cNvPr id="3" name="Date Placeholder 2">
            <a:extLst>
              <a:ext uri="{FF2B5EF4-FFF2-40B4-BE49-F238E27FC236}">
                <a16:creationId xmlns:a16="http://schemas.microsoft.com/office/drawing/2014/main" id="{79CFC254-60BF-2634-E551-1675978479A7}"/>
              </a:ext>
            </a:extLst>
          </p:cNvPr>
          <p:cNvSpPr>
            <a:spLocks noGrp="1"/>
          </p:cNvSpPr>
          <p:nvPr>
            <p:ph type="dt" sz="half" idx="10"/>
          </p:nvPr>
        </p:nvSpPr>
        <p:spPr/>
        <p:txBody>
          <a:bodyPr/>
          <a:lstStyle/>
          <a:p>
            <a:r>
              <a:rPr lang="en-US" dirty="0"/>
              <a:t>2023</a:t>
            </a:r>
          </a:p>
        </p:txBody>
      </p:sp>
      <p:sp>
        <p:nvSpPr>
          <p:cNvPr id="5" name="Slide Number Placeholder 4">
            <a:extLst>
              <a:ext uri="{FF2B5EF4-FFF2-40B4-BE49-F238E27FC236}">
                <a16:creationId xmlns:a16="http://schemas.microsoft.com/office/drawing/2014/main" id="{18E8025C-7E41-312C-96C3-B53C1EFD4335}"/>
              </a:ext>
            </a:extLst>
          </p:cNvPr>
          <p:cNvSpPr>
            <a:spLocks noGrp="1"/>
          </p:cNvSpPr>
          <p:nvPr>
            <p:ph type="sldNum" sz="quarter" idx="12"/>
          </p:nvPr>
        </p:nvSpPr>
        <p:spPr/>
        <p:txBody>
          <a:bodyPr/>
          <a:lstStyle/>
          <a:p>
            <a:fld id="{B5CEABB6-07DC-46E8-9B57-56EC44A396E5}" type="slidenum">
              <a:rPr lang="en-US" smtClean="0"/>
              <a:t>13</a:t>
            </a:fld>
            <a:endParaRPr lang="en-US" dirty="0"/>
          </a:p>
        </p:txBody>
      </p:sp>
      <p:sp>
        <p:nvSpPr>
          <p:cNvPr id="10" name="Rectangle 9">
            <a:extLst>
              <a:ext uri="{FF2B5EF4-FFF2-40B4-BE49-F238E27FC236}">
                <a16:creationId xmlns:a16="http://schemas.microsoft.com/office/drawing/2014/main" id="{07C8384B-5214-36BE-0A4E-080F37DFC96D}"/>
              </a:ext>
            </a:extLst>
          </p:cNvPr>
          <p:cNvSpPr/>
          <p:nvPr/>
        </p:nvSpPr>
        <p:spPr>
          <a:xfrm>
            <a:off x="647700" y="889000"/>
            <a:ext cx="10147300" cy="52958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ext, letter&#10;&#10;Description automatically generated">
            <a:extLst>
              <a:ext uri="{FF2B5EF4-FFF2-40B4-BE49-F238E27FC236}">
                <a16:creationId xmlns:a16="http://schemas.microsoft.com/office/drawing/2014/main" id="{E8FEC477-3A34-FCD0-D4B1-92BC9B719D15}"/>
              </a:ext>
            </a:extLst>
          </p:cNvPr>
          <p:cNvPicPr>
            <a:picLocks noChangeAspect="1"/>
          </p:cNvPicPr>
          <p:nvPr/>
        </p:nvPicPr>
        <p:blipFill>
          <a:blip r:embed="rId3"/>
          <a:stretch>
            <a:fillRect/>
          </a:stretch>
        </p:blipFill>
        <p:spPr>
          <a:xfrm>
            <a:off x="817392" y="1028750"/>
            <a:ext cx="9876008" cy="5156149"/>
          </a:xfrm>
          <a:prstGeom prst="rect">
            <a:avLst/>
          </a:prstGeom>
        </p:spPr>
      </p:pic>
      <p:sp>
        <p:nvSpPr>
          <p:cNvPr id="11" name="TextBox 10">
            <a:extLst>
              <a:ext uri="{FF2B5EF4-FFF2-40B4-BE49-F238E27FC236}">
                <a16:creationId xmlns:a16="http://schemas.microsoft.com/office/drawing/2014/main" id="{BF7B8023-E089-9DFF-8D91-5B7674CF4F44}"/>
              </a:ext>
            </a:extLst>
          </p:cNvPr>
          <p:cNvSpPr txBox="1"/>
          <p:nvPr/>
        </p:nvSpPr>
        <p:spPr>
          <a:xfrm>
            <a:off x="6774180" y="1012471"/>
            <a:ext cx="4145280" cy="368976"/>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https://randrproject.org/training.html</a:t>
            </a:r>
          </a:p>
        </p:txBody>
      </p:sp>
      <p:sp>
        <p:nvSpPr>
          <p:cNvPr id="12" name="TextBox 11">
            <a:extLst>
              <a:ext uri="{FF2B5EF4-FFF2-40B4-BE49-F238E27FC236}">
                <a16:creationId xmlns:a16="http://schemas.microsoft.com/office/drawing/2014/main" id="{33DBEF18-32F3-826E-4A62-88EE91514E1E}"/>
              </a:ext>
            </a:extLst>
          </p:cNvPr>
          <p:cNvSpPr txBox="1"/>
          <p:nvPr/>
        </p:nvSpPr>
        <p:spPr>
          <a:xfrm>
            <a:off x="7001900" y="6381800"/>
            <a:ext cx="4372708" cy="369332"/>
          </a:xfrm>
          <a:prstGeom prst="rect">
            <a:avLst/>
          </a:prstGeom>
          <a:noFill/>
        </p:spPr>
        <p:txBody>
          <a:bodyPr wrap="square" rtlCol="0">
            <a:spAutoFit/>
          </a:bodyPr>
          <a:lstStyle/>
          <a:p>
            <a:pPr algn="r"/>
            <a:r>
              <a:rPr lang="da-DK" dirty="0"/>
              <a:t>Gray et al., 2019, 2021</a:t>
            </a:r>
            <a:endParaRPr lang="en-US" dirty="0"/>
          </a:p>
        </p:txBody>
      </p:sp>
    </p:spTree>
    <p:extLst>
      <p:ext uri="{BB962C8B-B14F-4D97-AF65-F5344CB8AC3E}">
        <p14:creationId xmlns:p14="http://schemas.microsoft.com/office/powerpoint/2010/main" val="887997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63A0A9-0B38-B207-6948-4DFC41EFDB95}"/>
              </a:ext>
            </a:extLst>
          </p:cNvPr>
          <p:cNvSpPr/>
          <p:nvPr/>
        </p:nvSpPr>
        <p:spPr>
          <a:xfrm>
            <a:off x="522514" y="287383"/>
            <a:ext cx="11116492" cy="606896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1A69AB68-AAD3-4F45-941A-BD76631A9FC7}"/>
              </a:ext>
            </a:extLst>
          </p:cNvPr>
          <p:cNvSpPr>
            <a:spLocks noGrp="1"/>
          </p:cNvSpPr>
          <p:nvPr>
            <p:ph type="title"/>
          </p:nvPr>
        </p:nvSpPr>
        <p:spPr>
          <a:xfrm>
            <a:off x="838200" y="365125"/>
            <a:ext cx="10515600" cy="1325563"/>
          </a:xfrm>
        </p:spPr>
        <p:txBody>
          <a:bodyPr>
            <a:normAutofit/>
          </a:bodyPr>
          <a:lstStyle/>
          <a:p>
            <a:r>
              <a:rPr lang="en-US" sz="5400" dirty="0">
                <a:ln w="0"/>
                <a:solidFill>
                  <a:schemeClr val="tx1"/>
                </a:solidFill>
                <a:effectLst>
                  <a:outerShdw blurRad="38100" dist="19050" dir="2700000" algn="tl" rotWithShape="0">
                    <a:schemeClr val="dk1">
                      <a:alpha val="40000"/>
                    </a:schemeClr>
                  </a:outerShdw>
                </a:effectLst>
              </a:rPr>
              <a:t>Process</a:t>
            </a:r>
          </a:p>
        </p:txBody>
      </p:sp>
      <p:pic>
        <p:nvPicPr>
          <p:cNvPr id="15" name="Picture Placeholder 14" descr="Cherry blossom trees">
            <a:extLst>
              <a:ext uri="{FF2B5EF4-FFF2-40B4-BE49-F238E27FC236}">
                <a16:creationId xmlns:a16="http://schemas.microsoft.com/office/drawing/2014/main" id="{F2339599-DDDD-46FB-ADBA-C1F6F40CFE1B}"/>
              </a:ext>
            </a:extLst>
          </p:cNvPr>
          <p:cNvPicPr>
            <a:picLocks noGrp="1" noChangeAspect="1"/>
          </p:cNvPicPr>
          <p:nvPr>
            <p:ph type="pic" sz="quarter" idx="42"/>
          </p:nvPr>
        </p:nvPicPr>
        <p:blipFill>
          <a:blip r:embed="rId3">
            <a:extLst>
              <a:ext uri="{96DAC541-7B7A-43D3-8B79-37D633B846F1}">
                <asvg:svgBlip xmlns:asvg="http://schemas.microsoft.com/office/drawing/2016/SVG/main" r:embed="rId4"/>
              </a:ext>
            </a:extLst>
          </a:blip>
          <a:srcRect/>
          <a:stretch/>
        </p:blipFill>
        <p:spPr>
          <a:xfrm>
            <a:off x="1910104" y="1965960"/>
            <a:ext cx="2286000" cy="2286000"/>
          </a:xfrm>
        </p:spPr>
      </p:pic>
      <p:sp>
        <p:nvSpPr>
          <p:cNvPr id="3" name="Text Placeholder 2">
            <a:extLst>
              <a:ext uri="{FF2B5EF4-FFF2-40B4-BE49-F238E27FC236}">
                <a16:creationId xmlns:a16="http://schemas.microsoft.com/office/drawing/2014/main" id="{EAA5988A-CD1B-4E4A-9861-EE187D0B6E69}"/>
              </a:ext>
            </a:extLst>
          </p:cNvPr>
          <p:cNvSpPr>
            <a:spLocks noGrp="1"/>
          </p:cNvSpPr>
          <p:nvPr>
            <p:ph type="body" sz="quarter" idx="33"/>
          </p:nvPr>
        </p:nvSpPr>
        <p:spPr>
          <a:xfrm>
            <a:off x="1910104" y="4311688"/>
            <a:ext cx="2286992" cy="1005840"/>
          </a:xfrm>
        </p:spPr>
        <p:txBody>
          <a:bodyPr/>
          <a:lstStyle/>
          <a:p>
            <a:r>
              <a:rPr lang="en-US" sz="2400" dirty="0"/>
              <a:t>Calm Safe Space Before Traumatic Event</a:t>
            </a:r>
          </a:p>
        </p:txBody>
      </p:sp>
      <p:pic>
        <p:nvPicPr>
          <p:cNvPr id="17" name="Picture Placeholder 16" descr="Two Brontosauruses with leaves">
            <a:extLst>
              <a:ext uri="{FF2B5EF4-FFF2-40B4-BE49-F238E27FC236}">
                <a16:creationId xmlns:a16="http://schemas.microsoft.com/office/drawing/2014/main" id="{76119B79-7A4D-4487-B5F5-8175243D9256}"/>
              </a:ext>
            </a:extLst>
          </p:cNvPr>
          <p:cNvPicPr>
            <a:picLocks noGrp="1" noChangeAspect="1"/>
          </p:cNvPicPr>
          <p:nvPr>
            <p:ph type="pic" sz="quarter" idx="43"/>
          </p:nvPr>
        </p:nvPicPr>
        <p:blipFill>
          <a:blip r:embed="rId5">
            <a:extLst>
              <a:ext uri="{96DAC541-7B7A-43D3-8B79-37D633B846F1}">
                <asvg:svgBlip xmlns:asvg="http://schemas.microsoft.com/office/drawing/2016/SVG/main" r:embed="rId6"/>
              </a:ext>
            </a:extLst>
          </a:blip>
          <a:srcRect/>
          <a:stretch/>
        </p:blipFill>
        <p:spPr>
          <a:xfrm>
            <a:off x="4951917" y="1965960"/>
            <a:ext cx="2286000" cy="2286000"/>
          </a:xfrm>
        </p:spPr>
      </p:pic>
      <p:sp>
        <p:nvSpPr>
          <p:cNvPr id="31" name="Text Placeholder 30">
            <a:extLst>
              <a:ext uri="{FF2B5EF4-FFF2-40B4-BE49-F238E27FC236}">
                <a16:creationId xmlns:a16="http://schemas.microsoft.com/office/drawing/2014/main" id="{21C36C88-F184-4C07-A7C9-E06C46A4DFD2}"/>
              </a:ext>
            </a:extLst>
          </p:cNvPr>
          <p:cNvSpPr>
            <a:spLocks noGrp="1"/>
          </p:cNvSpPr>
          <p:nvPr>
            <p:ph type="body" sz="quarter" idx="35"/>
          </p:nvPr>
        </p:nvSpPr>
        <p:spPr>
          <a:xfrm>
            <a:off x="4956048" y="4311688"/>
            <a:ext cx="2281869" cy="1301712"/>
          </a:xfrm>
        </p:spPr>
        <p:txBody>
          <a:bodyPr/>
          <a:lstStyle/>
          <a:p>
            <a:r>
              <a:rPr lang="en-US" sz="2400" dirty="0"/>
              <a:t>Target Traumatic Event</a:t>
            </a:r>
          </a:p>
        </p:txBody>
      </p:sp>
      <p:pic>
        <p:nvPicPr>
          <p:cNvPr id="19" name="Picture Placeholder 18" descr="Circles with arrows outline">
            <a:extLst>
              <a:ext uri="{FF2B5EF4-FFF2-40B4-BE49-F238E27FC236}">
                <a16:creationId xmlns:a16="http://schemas.microsoft.com/office/drawing/2014/main" id="{3CB47E7C-B154-4810-84C9-C31305D4B934}"/>
              </a:ext>
            </a:extLst>
          </p:cNvPr>
          <p:cNvPicPr>
            <a:picLocks noGrp="1" noChangeAspect="1"/>
          </p:cNvPicPr>
          <p:nvPr>
            <p:ph type="pic" sz="quarter" idx="44"/>
          </p:nvPr>
        </p:nvPicPr>
        <p:blipFill>
          <a:blip r:embed="rId7">
            <a:extLst>
              <a:ext uri="{96DAC541-7B7A-43D3-8B79-37D633B846F1}">
                <asvg:svgBlip xmlns:asvg="http://schemas.microsoft.com/office/drawing/2016/SVG/main" r:embed="rId8"/>
              </a:ext>
            </a:extLst>
          </a:blip>
          <a:srcRect/>
          <a:stretch/>
        </p:blipFill>
        <p:spPr>
          <a:xfrm rot="8323234">
            <a:off x="7993730" y="1965960"/>
            <a:ext cx="2286000" cy="2286000"/>
          </a:xfrm>
        </p:spPr>
      </p:pic>
      <p:sp>
        <p:nvSpPr>
          <p:cNvPr id="33" name="Text Placeholder 32">
            <a:extLst>
              <a:ext uri="{FF2B5EF4-FFF2-40B4-BE49-F238E27FC236}">
                <a16:creationId xmlns:a16="http://schemas.microsoft.com/office/drawing/2014/main" id="{550B1CB9-4A50-4420-AB99-79FC43148662}"/>
              </a:ext>
            </a:extLst>
          </p:cNvPr>
          <p:cNvSpPr>
            <a:spLocks noGrp="1"/>
          </p:cNvSpPr>
          <p:nvPr>
            <p:ph type="body" sz="quarter" idx="37"/>
          </p:nvPr>
        </p:nvSpPr>
        <p:spPr>
          <a:xfrm>
            <a:off x="7991856" y="4311688"/>
            <a:ext cx="2281869" cy="1149312"/>
          </a:xfrm>
        </p:spPr>
        <p:txBody>
          <a:bodyPr/>
          <a:lstStyle/>
          <a:p>
            <a:r>
              <a:rPr lang="en-US" sz="2400" dirty="0"/>
              <a:t>Rewind the “Movie”</a:t>
            </a:r>
          </a:p>
        </p:txBody>
      </p:sp>
      <p:sp>
        <p:nvSpPr>
          <p:cNvPr id="122" name="Date Placeholder 121">
            <a:extLst>
              <a:ext uri="{FF2B5EF4-FFF2-40B4-BE49-F238E27FC236}">
                <a16:creationId xmlns:a16="http://schemas.microsoft.com/office/drawing/2014/main" id="{145491AF-B0E3-45E3-B13B-B845A699B65D}"/>
              </a:ext>
            </a:extLst>
          </p:cNvPr>
          <p:cNvSpPr>
            <a:spLocks noGrp="1"/>
          </p:cNvSpPr>
          <p:nvPr>
            <p:ph type="dt" sz="half" idx="45"/>
          </p:nvPr>
        </p:nvSpPr>
        <p:spPr>
          <a:xfrm>
            <a:off x="838200" y="6356350"/>
            <a:ext cx="2743200" cy="365125"/>
          </a:xfrm>
        </p:spPr>
        <p:txBody>
          <a:bodyPr/>
          <a:lstStyle/>
          <a:p>
            <a:r>
              <a:rPr lang="en-US" dirty="0"/>
              <a:t>2023</a:t>
            </a:r>
          </a:p>
        </p:txBody>
      </p:sp>
      <p:sp>
        <p:nvSpPr>
          <p:cNvPr id="86" name="Slide Number Placeholder 85">
            <a:extLst>
              <a:ext uri="{FF2B5EF4-FFF2-40B4-BE49-F238E27FC236}">
                <a16:creationId xmlns:a16="http://schemas.microsoft.com/office/drawing/2014/main" id="{38FA7F94-C624-41F7-9020-8AA1485E2AC6}"/>
              </a:ext>
            </a:extLst>
          </p:cNvPr>
          <p:cNvSpPr>
            <a:spLocks noGrp="1"/>
          </p:cNvSpPr>
          <p:nvPr>
            <p:ph type="sldNum" sz="quarter" idx="11"/>
          </p:nvPr>
        </p:nvSpPr>
        <p:spPr>
          <a:xfrm>
            <a:off x="8610600" y="6356350"/>
            <a:ext cx="2743200" cy="365125"/>
          </a:xfrm>
        </p:spPr>
        <p:txBody>
          <a:bodyPr/>
          <a:lstStyle/>
          <a:p>
            <a:fld id="{19B51A1E-902D-48AF-9020-955120F399B6}" type="slidenum">
              <a:rPr lang="en-ZA" smtClean="0"/>
              <a:pPr/>
              <a:t>14</a:t>
            </a:fld>
            <a:endParaRPr lang="en-ZA" dirty="0"/>
          </a:p>
        </p:txBody>
      </p:sp>
      <p:sp>
        <p:nvSpPr>
          <p:cNvPr id="11" name="TextBox 10">
            <a:extLst>
              <a:ext uri="{FF2B5EF4-FFF2-40B4-BE49-F238E27FC236}">
                <a16:creationId xmlns:a16="http://schemas.microsoft.com/office/drawing/2014/main" id="{ABF2DFE3-89F8-63EC-6EBA-2DE8E7A24EEC}"/>
              </a:ext>
            </a:extLst>
          </p:cNvPr>
          <p:cNvSpPr txBox="1"/>
          <p:nvPr/>
        </p:nvSpPr>
        <p:spPr>
          <a:xfrm>
            <a:off x="6981092" y="5952188"/>
            <a:ext cx="4372708" cy="369332"/>
          </a:xfrm>
          <a:prstGeom prst="rect">
            <a:avLst/>
          </a:prstGeom>
          <a:noFill/>
        </p:spPr>
        <p:txBody>
          <a:bodyPr wrap="square" rtlCol="0">
            <a:spAutoFit/>
          </a:bodyPr>
          <a:lstStyle/>
          <a:p>
            <a:pPr algn="r"/>
            <a:r>
              <a:rPr lang="da-DK" dirty="0"/>
              <a:t>Gray et al., 2019, 2021</a:t>
            </a:r>
            <a:endParaRPr lang="en-US" dirty="0"/>
          </a:p>
        </p:txBody>
      </p:sp>
    </p:spTree>
    <p:extLst>
      <p:ext uri="{BB962C8B-B14F-4D97-AF65-F5344CB8AC3E}">
        <p14:creationId xmlns:p14="http://schemas.microsoft.com/office/powerpoint/2010/main" val="2216454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EE93-8585-46D4-A7EC-F184E317CB2E}"/>
              </a:ext>
            </a:extLst>
          </p:cNvPr>
          <p:cNvSpPr>
            <a:spLocks noGrp="1"/>
          </p:cNvSpPr>
          <p:nvPr>
            <p:ph type="title"/>
          </p:nvPr>
        </p:nvSpPr>
        <p:spPr>
          <a:xfrm>
            <a:off x="458724" y="5074920"/>
            <a:ext cx="5029200" cy="1371600"/>
          </a:xfrm>
        </p:spPr>
        <p:txBody>
          <a:bodyPr/>
          <a:lstStyle/>
          <a:p>
            <a:r>
              <a:rPr lang="en-US" dirty="0"/>
              <a:t>Thank you</a:t>
            </a:r>
          </a:p>
        </p:txBody>
      </p:sp>
      <p:pic>
        <p:nvPicPr>
          <p:cNvPr id="30" name="Picture Placeholder 29" descr="photo of person in a striped shirt holding a plant in a tiny cup&#10;">
            <a:extLst>
              <a:ext uri="{FF2B5EF4-FFF2-40B4-BE49-F238E27FC236}">
                <a16:creationId xmlns:a16="http://schemas.microsoft.com/office/drawing/2014/main" id="{0A59A12A-37A4-421F-9DA9-D4E61AB738B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68" r="68"/>
          <a:stretch/>
        </p:blipFill>
        <p:spPr>
          <a:xfrm>
            <a:off x="458723" y="390524"/>
            <a:ext cx="5029201" cy="4684396"/>
          </a:xfrm>
        </p:spPr>
      </p:pic>
      <p:sp>
        <p:nvSpPr>
          <p:cNvPr id="3" name="Content Placeholder 2">
            <a:extLst>
              <a:ext uri="{FF2B5EF4-FFF2-40B4-BE49-F238E27FC236}">
                <a16:creationId xmlns:a16="http://schemas.microsoft.com/office/drawing/2014/main" id="{24AFFC60-19C3-4901-93F7-7AAF4C09F8C6}"/>
              </a:ext>
            </a:extLst>
          </p:cNvPr>
          <p:cNvSpPr>
            <a:spLocks noGrp="1"/>
          </p:cNvSpPr>
          <p:nvPr>
            <p:ph type="body" sz="quarter" idx="14"/>
          </p:nvPr>
        </p:nvSpPr>
        <p:spPr>
          <a:xfrm>
            <a:off x="5603967" y="390524"/>
            <a:ext cx="6129310" cy="5735956"/>
          </a:xfrm>
        </p:spPr>
        <p:txBody>
          <a:bodyPr/>
          <a:lstStyle/>
          <a:p>
            <a:r>
              <a:rPr lang="en-US" sz="2800" dirty="0">
                <a:latin typeface="Times New Roman" panose="02020603050405020304" pitchFamily="18" charset="0"/>
                <a:cs typeface="Times New Roman" panose="02020603050405020304" pitchFamily="18" charset="0"/>
              </a:rPr>
              <a:t>Erica Rhoads	</a:t>
            </a:r>
          </a:p>
          <a:p>
            <a:r>
              <a:rPr lang="en-US" sz="2800" dirty="0">
                <a:latin typeface="Times New Roman" panose="02020603050405020304" pitchFamily="18" charset="0"/>
                <a:cs typeface="Times New Roman" panose="02020603050405020304" pitchFamily="18" charset="0"/>
              </a:rPr>
              <a:t>570-620-6970</a:t>
            </a:r>
          </a:p>
          <a:p>
            <a:r>
              <a:rPr lang="en-US" sz="2800" dirty="0">
                <a:latin typeface="Times New Roman" panose="02020603050405020304" pitchFamily="18" charset="0"/>
                <a:cs typeface="Times New Roman" panose="02020603050405020304" pitchFamily="18" charset="0"/>
              </a:rPr>
              <a:t>erhoads@liberty.edu</a:t>
            </a:r>
          </a:p>
          <a:p>
            <a:r>
              <a:rPr lang="en-US" sz="2800" dirty="0">
                <a:latin typeface="Times New Roman" panose="02020603050405020304" pitchFamily="18" charset="0"/>
                <a:cs typeface="Times New Roman" panose="02020603050405020304" pitchFamily="18" charset="0"/>
                <a:hlinkClick r:id="rId4"/>
              </a:rPr>
              <a:t>www.ericarhoads.com</a:t>
            </a:r>
            <a:endParaRPr lang="en-US" sz="28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Resources:</a:t>
            </a:r>
          </a:p>
          <a:p>
            <a:r>
              <a:rPr lang="en-US" sz="2400" b="1" dirty="0">
                <a:latin typeface="Times New Roman" panose="02020603050405020304" pitchFamily="18" charset="0"/>
                <a:cs typeface="Times New Roman" panose="02020603050405020304" pitchFamily="18" charset="0"/>
                <a:hlinkClick r:id="rId5"/>
              </a:rPr>
              <a:t>https://randrproject.org/training.html</a:t>
            </a:r>
            <a:endParaRPr lang="en-US" sz="2400"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hlinkClick r:id="rId6"/>
              </a:rPr>
              <a:t>https://www.coherencetherapy.org/index.htm</a:t>
            </a:r>
            <a:endParaRPr lang="en-US" sz="2400" b="1" dirty="0">
              <a:latin typeface="Times New Roman" panose="02020603050405020304" pitchFamily="18" charset="0"/>
              <a:cs typeface="Times New Roman" panose="02020603050405020304" pitchFamily="18" charset="0"/>
            </a:endParaRPr>
          </a:p>
          <a:p>
            <a:pPr>
              <a:lnSpc>
                <a:spcPct val="100000"/>
              </a:lnSpc>
            </a:pPr>
            <a:endParaRPr lang="en-US" dirty="0">
              <a:latin typeface="Times New Roman" panose="02020603050405020304" pitchFamily="18" charset="0"/>
              <a:cs typeface="Times New Roman" panose="02020603050405020304" pitchFamily="18" charset="0"/>
              <a:hlinkClick r:id="rId7"/>
            </a:endParaRPr>
          </a:p>
          <a:p>
            <a:pPr>
              <a:lnSpc>
                <a:spcPct val="100000"/>
              </a:lnSpc>
            </a:pPr>
            <a:r>
              <a:rPr lang="en-US" sz="2800" dirty="0">
                <a:latin typeface="Times New Roman" panose="02020603050405020304" pitchFamily="18" charset="0"/>
                <a:cs typeface="Times New Roman" panose="02020603050405020304" pitchFamily="18" charset="0"/>
                <a:hlinkClick r:id="rId7"/>
              </a:rPr>
              <a:t>https://ny.pbslearningmedia.org/resource/nvfb-sci-memhackers/wgbh-nova-memory-hackers-full-length-broadcast/</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
        <p:nvSpPr>
          <p:cNvPr id="11" name="Date Placeholder 10">
            <a:extLst>
              <a:ext uri="{FF2B5EF4-FFF2-40B4-BE49-F238E27FC236}">
                <a16:creationId xmlns:a16="http://schemas.microsoft.com/office/drawing/2014/main" id="{FDC804E2-80CF-4E0D-9B64-83E149C45049}"/>
              </a:ext>
            </a:extLst>
          </p:cNvPr>
          <p:cNvSpPr>
            <a:spLocks noGrp="1"/>
          </p:cNvSpPr>
          <p:nvPr>
            <p:ph type="dt" sz="half" idx="10"/>
          </p:nvPr>
        </p:nvSpPr>
        <p:spPr>
          <a:xfrm>
            <a:off x="838200" y="6356350"/>
            <a:ext cx="2743200" cy="365125"/>
          </a:xfrm>
        </p:spPr>
        <p:txBody>
          <a:bodyPr/>
          <a:lstStyle/>
          <a:p>
            <a:r>
              <a:rPr lang="en-US" dirty="0"/>
              <a:t>2023</a:t>
            </a:r>
          </a:p>
        </p:txBody>
      </p:sp>
      <p:sp>
        <p:nvSpPr>
          <p:cNvPr id="13" name="Slide Number Placeholder 12">
            <a:extLst>
              <a:ext uri="{FF2B5EF4-FFF2-40B4-BE49-F238E27FC236}">
                <a16:creationId xmlns:a16="http://schemas.microsoft.com/office/drawing/2014/main" id="{9003F562-A29C-45D7-86BC-706CBD6A19D5}"/>
              </a:ext>
            </a:extLst>
          </p:cNvPr>
          <p:cNvSpPr>
            <a:spLocks noGrp="1"/>
          </p:cNvSpPr>
          <p:nvPr>
            <p:ph type="sldNum" sz="quarter" idx="12"/>
          </p:nvPr>
        </p:nvSpPr>
        <p:spPr>
          <a:xfrm>
            <a:off x="8610600" y="6356350"/>
            <a:ext cx="2743200" cy="365125"/>
          </a:xfrm>
        </p:spPr>
        <p:txBody>
          <a:bodyPr/>
          <a:lstStyle/>
          <a:p>
            <a:fld id="{B5CEABB6-07DC-46E8-9B57-56EC44A396E5}" type="slidenum">
              <a:rPr lang="en-US" smtClean="0"/>
              <a:pPr/>
              <a:t>15</a:t>
            </a:fld>
            <a:endParaRPr lang="en-US" dirty="0"/>
          </a:p>
        </p:txBody>
      </p:sp>
    </p:spTree>
    <p:extLst>
      <p:ext uri="{BB962C8B-B14F-4D97-AF65-F5344CB8AC3E}">
        <p14:creationId xmlns:p14="http://schemas.microsoft.com/office/powerpoint/2010/main" val="2436493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2AE59-5630-4D5C-83A9-4CDEF4D7DCFB}"/>
              </a:ext>
            </a:extLst>
          </p:cNvPr>
          <p:cNvSpPr>
            <a:spLocks noGrp="1"/>
          </p:cNvSpPr>
          <p:nvPr>
            <p:ph type="title"/>
          </p:nvPr>
        </p:nvSpPr>
        <p:spPr>
          <a:xfrm>
            <a:off x="1562100" y="365125"/>
            <a:ext cx="9793287" cy="561975"/>
          </a:xfrm>
        </p:spPr>
        <p:txBody>
          <a:bodyPr>
            <a:normAutofit fontScale="90000"/>
          </a:bodyPr>
          <a:lstStyle/>
          <a:p>
            <a:r>
              <a:rPr lang="en-US" dirty="0"/>
              <a:t>References</a:t>
            </a:r>
          </a:p>
        </p:txBody>
      </p:sp>
      <p:sp>
        <p:nvSpPr>
          <p:cNvPr id="15" name="Content Placeholder 14">
            <a:extLst>
              <a:ext uri="{FF2B5EF4-FFF2-40B4-BE49-F238E27FC236}">
                <a16:creationId xmlns:a16="http://schemas.microsoft.com/office/drawing/2014/main" id="{6EDB25FB-2007-49B3-B10C-DDDE76E45F72}"/>
              </a:ext>
            </a:extLst>
          </p:cNvPr>
          <p:cNvSpPr>
            <a:spLocks noGrp="1"/>
          </p:cNvSpPr>
          <p:nvPr>
            <p:ph sz="quarter" idx="4"/>
          </p:nvPr>
        </p:nvSpPr>
        <p:spPr>
          <a:xfrm>
            <a:off x="692331" y="1018903"/>
            <a:ext cx="11207932" cy="5337447"/>
          </a:xfrm>
        </p:spPr>
        <p:txBody>
          <a:bodyPr>
            <a:noAutofit/>
          </a:bodyPr>
          <a:lstStyle/>
          <a:p>
            <a:pPr marL="457200" indent="-457200">
              <a:lnSpc>
                <a:spcPct val="107000"/>
              </a:lnSpc>
              <a:spcBef>
                <a:spcPts val="0"/>
              </a:spcBef>
              <a:spcAft>
                <a:spcPts val="800"/>
              </a:spcAft>
            </a:pPr>
            <a:r>
              <a:rPr lang="en-US" dirty="0" err="1">
                <a:effectLst/>
                <a:latin typeface="Times New Roman" panose="02020603050405020304" pitchFamily="18" charset="0"/>
                <a:ea typeface="Calibri" panose="020F0502020204030204" pitchFamily="34" charset="0"/>
                <a:cs typeface="Times New Roman" panose="02020603050405020304" pitchFamily="18" charset="0"/>
              </a:rPr>
              <a:t>Aktar</a:t>
            </a:r>
            <a:r>
              <a:rPr lang="en-US" dirty="0">
                <a:effectLst/>
                <a:latin typeface="Times New Roman" panose="02020603050405020304" pitchFamily="18" charset="0"/>
                <a:ea typeface="Calibri" panose="020F0502020204030204" pitchFamily="34" charset="0"/>
                <a:cs typeface="Times New Roman" panose="02020603050405020304" pitchFamily="18" charset="0"/>
              </a:rPr>
              <a:t>, E., Van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Bockstaele</a:t>
            </a:r>
            <a:r>
              <a:rPr lang="en-US" dirty="0">
                <a:effectLst/>
                <a:latin typeface="Times New Roman" panose="02020603050405020304" pitchFamily="18" charset="0"/>
                <a:ea typeface="Calibri" panose="020F0502020204030204" pitchFamily="34" charset="0"/>
                <a:cs typeface="Times New Roman" panose="02020603050405020304" pitchFamily="18" charset="0"/>
              </a:rPr>
              <a:t>, B., Pérez, E. K.,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Wiers</a:t>
            </a:r>
            <a:r>
              <a:rPr lang="en-US" dirty="0">
                <a:effectLst/>
                <a:latin typeface="Times New Roman" panose="02020603050405020304" pitchFamily="18" charset="0"/>
                <a:ea typeface="Calibri" panose="020F0502020204030204" pitchFamily="34" charset="0"/>
                <a:cs typeface="Times New Roman" panose="02020603050405020304" pitchFamily="18" charset="0"/>
              </a:rPr>
              <a:t>, R. W., &amp;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Bögels</a:t>
            </a:r>
            <a:r>
              <a:rPr lang="en-US" dirty="0">
                <a:effectLst/>
                <a:latin typeface="Times New Roman" panose="02020603050405020304" pitchFamily="18" charset="0"/>
                <a:ea typeface="Calibri" panose="020F0502020204030204" pitchFamily="34" charset="0"/>
                <a:cs typeface="Times New Roman" panose="02020603050405020304" pitchFamily="18" charset="0"/>
              </a:rPr>
              <a:t>, S. M. (2019). Intergenerational transmission of attentional bias and anxiety.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Developmental Science, 22</a:t>
            </a:r>
            <a:r>
              <a:rPr lang="en-US" dirty="0">
                <a:effectLst/>
                <a:latin typeface="Times New Roman" panose="02020603050405020304" pitchFamily="18" charset="0"/>
                <a:ea typeface="Calibri" panose="020F0502020204030204" pitchFamily="34" charset="0"/>
                <a:cs typeface="Times New Roman" panose="02020603050405020304" pitchFamily="18" charset="0"/>
              </a:rPr>
              <a:t>(3), 1–19. https://doi.org/10.1111/desc.12772</a:t>
            </a:r>
          </a:p>
          <a:p>
            <a:pPr marL="457200" indent="-45720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Ecker, B., Bridges, S.K. (2020). How the science of memory reconsolidation advances the effectiveness and unification of psychotherapy.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Clinical Social Work Journal, 48</a:t>
            </a:r>
            <a:r>
              <a:rPr lang="en-US" dirty="0">
                <a:effectLst/>
                <a:latin typeface="Times New Roman" panose="02020603050405020304" pitchFamily="18" charset="0"/>
                <a:ea typeface="Calibri" panose="020F0502020204030204" pitchFamily="34" charset="0"/>
                <a:cs typeface="Times New Roman" panose="02020603050405020304" pitchFamily="18" charset="0"/>
              </a:rPr>
              <a:t>, 287–300. </a:t>
            </a:r>
            <a:r>
              <a:rPr lang="en-US" dirty="0">
                <a:effectLst/>
                <a:latin typeface="Times New Roman" panose="02020603050405020304" pitchFamily="18" charset="0"/>
                <a:ea typeface="Calibri" panose="020F0502020204030204" pitchFamily="34" charset="0"/>
                <a:cs typeface="Times New Roman" panose="02020603050405020304" pitchFamily="18" charset="0"/>
                <a:hlinkClick r:id="rId2"/>
              </a:rPr>
              <a:t>https://doi.org/10.1007/s10615-020-00754-z</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Ecker, B., &amp;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Vaz</a:t>
            </a:r>
            <a:r>
              <a:rPr lang="en-US" dirty="0">
                <a:effectLst/>
                <a:latin typeface="Times New Roman" panose="02020603050405020304" pitchFamily="18" charset="0"/>
                <a:ea typeface="Calibri" panose="020F0502020204030204" pitchFamily="34" charset="0"/>
                <a:cs typeface="Times New Roman" panose="02020603050405020304" pitchFamily="18" charset="0"/>
              </a:rPr>
              <a:t>, A. (2022). Memory reconsolidation and the crisis of mechanism in psychotherapy.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New Ideas in Psychology</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66</a:t>
            </a:r>
            <a:r>
              <a:rPr lang="en-US" dirty="0">
                <a:effectLst/>
                <a:latin typeface="Times New Roman" panose="02020603050405020304" pitchFamily="18" charset="0"/>
                <a:ea typeface="Calibri" panose="020F0502020204030204" pitchFamily="34" charset="0"/>
                <a:cs typeface="Times New Roman" panose="02020603050405020304" pitchFamily="18" charset="0"/>
              </a:rPr>
              <a:t>, 1–11. </a:t>
            </a:r>
            <a:r>
              <a:rPr lang="en-US" dirty="0">
                <a:effectLst/>
                <a:latin typeface="Times New Roman" panose="02020603050405020304" pitchFamily="18" charset="0"/>
                <a:ea typeface="Calibri" panose="020F0502020204030204" pitchFamily="34" charset="0"/>
                <a:cs typeface="Times New Roman" panose="02020603050405020304" pitchFamily="18" charset="0"/>
                <a:hlinkClick r:id="rId3"/>
              </a:rPr>
              <a:t>https://doi.org/10.1016/j.newideapsych.2022.100945</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err="1">
                <a:effectLst/>
                <a:latin typeface="Times New Roman" panose="02020603050405020304" pitchFamily="18" charset="0"/>
                <a:ea typeface="Calibri" panose="020F0502020204030204" pitchFamily="34" charset="0"/>
                <a:cs typeface="Times New Roman" panose="02020603050405020304" pitchFamily="18" charset="0"/>
              </a:rPr>
              <a:t>Gaensbauer</a:t>
            </a:r>
            <a:r>
              <a:rPr lang="en-US" dirty="0">
                <a:effectLst/>
                <a:latin typeface="Times New Roman" panose="02020603050405020304" pitchFamily="18" charset="0"/>
                <a:ea typeface="Calibri" panose="020F0502020204030204" pitchFamily="34" charset="0"/>
                <a:cs typeface="Times New Roman" panose="02020603050405020304" pitchFamily="18" charset="0"/>
              </a:rPr>
              <a:t>, T.J. (2011). Embodied simulation, mirror neurons, and the reenactment of trauma in early childhood. </a:t>
            </a:r>
            <a:r>
              <a:rPr lang="en-US" i="1" dirty="0" err="1">
                <a:effectLst/>
                <a:latin typeface="Times New Roman" panose="02020603050405020304" pitchFamily="18" charset="0"/>
                <a:ea typeface="Calibri" panose="020F0502020204030204" pitchFamily="34" charset="0"/>
                <a:cs typeface="Times New Roman" panose="02020603050405020304" pitchFamily="18" charset="0"/>
              </a:rPr>
              <a:t>Neuropsychoanalysis</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 13</a:t>
            </a:r>
            <a:r>
              <a:rPr lang="en-US" dirty="0">
                <a:effectLst/>
                <a:latin typeface="Times New Roman" panose="02020603050405020304" pitchFamily="18" charset="0"/>
                <a:ea typeface="Calibri" panose="020F0502020204030204" pitchFamily="34" charset="0"/>
                <a:cs typeface="Times New Roman" panose="02020603050405020304" pitchFamily="18" charset="0"/>
              </a:rPr>
              <a:t>(1), 91-107.  </a:t>
            </a:r>
            <a:r>
              <a:rPr lang="en-US" dirty="0">
                <a:effectLst/>
                <a:latin typeface="Times New Roman" panose="02020603050405020304" pitchFamily="18" charset="0"/>
                <a:ea typeface="Calibri" panose="020F0502020204030204" pitchFamily="34" charset="0"/>
                <a:cs typeface="Times New Roman" panose="02020603050405020304" pitchFamily="18" charset="0"/>
                <a:hlinkClick r:id="rId4"/>
              </a:rPr>
              <a:t>https://10.1080/15294145.2011.10773665</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Gray, R., Budden-Potts, D., &amp; Bourke, F. (2019). Reconsolidation of Traumatic Memories for PTSD: A randomized controlled trial of 74 male veterans.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Psychotherapy Research, 29</a:t>
            </a:r>
            <a:r>
              <a:rPr lang="en-US" dirty="0">
                <a:effectLst/>
                <a:latin typeface="Times New Roman" panose="02020603050405020304" pitchFamily="18" charset="0"/>
                <a:ea typeface="Calibri" panose="020F0502020204030204" pitchFamily="34" charset="0"/>
                <a:cs typeface="Times New Roman" panose="02020603050405020304" pitchFamily="18" charset="0"/>
              </a:rPr>
              <a:t>(5), 621–639. </a:t>
            </a:r>
            <a:r>
              <a:rPr lang="en-US" dirty="0">
                <a:effectLst/>
                <a:latin typeface="Times New Roman" panose="02020603050405020304" pitchFamily="18" charset="0"/>
                <a:ea typeface="Calibri" panose="020F0502020204030204" pitchFamily="34" charset="0"/>
                <a:cs typeface="Times New Roman" panose="02020603050405020304" pitchFamily="18" charset="0"/>
                <a:hlinkClick r:id="rId5"/>
              </a:rPr>
              <a:t>https://doi.org/10.1080/10503307.2017.1408973</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Gray, R. M., Budden-Potts, D.,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Schwall</a:t>
            </a:r>
            <a:r>
              <a:rPr lang="en-US" dirty="0">
                <a:effectLst/>
                <a:latin typeface="Times New Roman" panose="02020603050405020304" pitchFamily="18" charset="0"/>
                <a:ea typeface="Calibri" panose="020F0502020204030204" pitchFamily="34" charset="0"/>
                <a:cs typeface="Times New Roman" panose="02020603050405020304" pitchFamily="18" charset="0"/>
              </a:rPr>
              <a:t>, R. J., &amp; Bourke, F. F. (2021). An open-label, randomized controlled trial of the reconsolidation of traumatic memories protocol (RTM) in military women.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Psychological Trauma: Theory, Research, Practice, and Policy, 13</a:t>
            </a:r>
            <a:r>
              <a:rPr lang="en-US" dirty="0">
                <a:effectLst/>
                <a:latin typeface="Times New Roman" panose="02020603050405020304" pitchFamily="18" charset="0"/>
                <a:ea typeface="Calibri" panose="020F0502020204030204" pitchFamily="34" charset="0"/>
                <a:cs typeface="Times New Roman" panose="02020603050405020304" pitchFamily="18" charset="0"/>
              </a:rPr>
              <a:t>(6), 641–651. </a:t>
            </a:r>
            <a:r>
              <a:rPr lang="en-US" dirty="0">
                <a:effectLst/>
                <a:latin typeface="Times New Roman" panose="02020603050405020304" pitchFamily="18" charset="0"/>
                <a:ea typeface="Calibri" panose="020F0502020204030204" pitchFamily="34" charset="0"/>
                <a:cs typeface="Times New Roman" panose="02020603050405020304" pitchFamily="18" charset="0"/>
                <a:hlinkClick r:id="rId6"/>
              </a:rPr>
              <a:t>https://doi.org/10.1037/tra0000986</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Henderson, Z. R., Stephens, T. N., Ortega-Williams, A., &amp; Walton, Q. L. (2021). Conceptualizing healing through the African American experience of historical trauma.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American Journal of Orthopsychiatry</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91</a:t>
            </a:r>
            <a:r>
              <a:rPr lang="en-US" dirty="0">
                <a:effectLst/>
                <a:latin typeface="Times New Roman" panose="02020603050405020304" pitchFamily="18" charset="0"/>
                <a:ea typeface="Calibri" panose="020F0502020204030204" pitchFamily="34" charset="0"/>
                <a:cs typeface="Times New Roman" panose="02020603050405020304" pitchFamily="18" charset="0"/>
              </a:rPr>
              <a:t>(6), 763–775. https://doi.org/10.1037/ort0000578</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24" name="Picture Placeholder 23" descr="photo of various succulents">
            <a:extLst>
              <a:ext uri="{FF2B5EF4-FFF2-40B4-BE49-F238E27FC236}">
                <a16:creationId xmlns:a16="http://schemas.microsoft.com/office/drawing/2014/main" id="{147E9A8B-CB18-4B11-85BF-ECE4A7B2F04A}"/>
              </a:ext>
            </a:extLst>
          </p:cNvPr>
          <p:cNvPicPr>
            <a:picLocks noGrp="1" noChangeAspect="1"/>
          </p:cNvPicPr>
          <p:nvPr>
            <p:ph type="pic" sz="quarter" idx="13"/>
          </p:nvPr>
        </p:nvPicPr>
        <p:blipFill rotWithShape="1">
          <a:blip r:embed="rId7" cstate="screen">
            <a:extLst>
              <a:ext uri="{28A0092B-C50C-407E-A947-70E740481C1C}">
                <a14:useLocalDpi xmlns:a14="http://schemas.microsoft.com/office/drawing/2010/main" val="0"/>
              </a:ext>
            </a:extLst>
          </a:blip>
          <a:srcRect/>
          <a:stretch/>
        </p:blipFill>
        <p:spPr>
          <a:xfrm>
            <a:off x="1524" y="5943600"/>
            <a:ext cx="12188952" cy="914400"/>
          </a:xfrm>
        </p:spPr>
      </p:pic>
      <p:sp>
        <p:nvSpPr>
          <p:cNvPr id="48" name="Date Placeholder 47">
            <a:extLst>
              <a:ext uri="{FF2B5EF4-FFF2-40B4-BE49-F238E27FC236}">
                <a16:creationId xmlns:a16="http://schemas.microsoft.com/office/drawing/2014/main" id="{72260A6F-9731-47E2-94BA-7030273BACB0}"/>
              </a:ext>
            </a:extLst>
          </p:cNvPr>
          <p:cNvSpPr>
            <a:spLocks noGrp="1"/>
          </p:cNvSpPr>
          <p:nvPr>
            <p:ph type="dt" sz="half" idx="10"/>
          </p:nvPr>
        </p:nvSpPr>
        <p:spPr>
          <a:xfrm>
            <a:off x="838200" y="6356350"/>
            <a:ext cx="2743200" cy="365125"/>
          </a:xfrm>
        </p:spPr>
        <p:txBody>
          <a:bodyPr/>
          <a:lstStyle/>
          <a:p>
            <a:r>
              <a:rPr lang="en-US" dirty="0"/>
              <a:t>20XX</a:t>
            </a:r>
          </a:p>
        </p:txBody>
      </p:sp>
      <p:sp>
        <p:nvSpPr>
          <p:cNvPr id="50" name="Slide Number Placeholder 49">
            <a:extLst>
              <a:ext uri="{FF2B5EF4-FFF2-40B4-BE49-F238E27FC236}">
                <a16:creationId xmlns:a16="http://schemas.microsoft.com/office/drawing/2014/main" id="{E7A3E10B-48DC-43B8-A29D-5258A6BC272F}"/>
              </a:ext>
            </a:extLst>
          </p:cNvPr>
          <p:cNvSpPr>
            <a:spLocks noGrp="1"/>
          </p:cNvSpPr>
          <p:nvPr>
            <p:ph type="sldNum" sz="quarter" idx="12"/>
          </p:nvPr>
        </p:nvSpPr>
        <p:spPr>
          <a:xfrm>
            <a:off x="8610600" y="6356350"/>
            <a:ext cx="2743200" cy="365125"/>
          </a:xfrm>
        </p:spPr>
        <p:txBody>
          <a:bodyPr/>
          <a:lstStyle/>
          <a:p>
            <a:fld id="{B5CEABB6-07DC-46E8-9B57-56EC44A396E5}" type="slidenum">
              <a:rPr lang="en-US" smtClean="0"/>
              <a:pPr/>
              <a:t>16</a:t>
            </a:fld>
            <a:endParaRPr lang="en-US" dirty="0"/>
          </a:p>
        </p:txBody>
      </p:sp>
    </p:spTree>
    <p:extLst>
      <p:ext uri="{BB962C8B-B14F-4D97-AF65-F5344CB8AC3E}">
        <p14:creationId xmlns:p14="http://schemas.microsoft.com/office/powerpoint/2010/main" val="4151694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2AE59-5630-4D5C-83A9-4CDEF4D7DCFB}"/>
              </a:ext>
            </a:extLst>
          </p:cNvPr>
          <p:cNvSpPr>
            <a:spLocks noGrp="1"/>
          </p:cNvSpPr>
          <p:nvPr>
            <p:ph type="title"/>
          </p:nvPr>
        </p:nvSpPr>
        <p:spPr>
          <a:xfrm>
            <a:off x="1562100" y="365125"/>
            <a:ext cx="9793287" cy="561975"/>
          </a:xfrm>
        </p:spPr>
        <p:txBody>
          <a:bodyPr>
            <a:normAutofit fontScale="90000"/>
          </a:bodyPr>
          <a:lstStyle/>
          <a:p>
            <a:r>
              <a:rPr lang="en-US" dirty="0"/>
              <a:t>References</a:t>
            </a:r>
          </a:p>
        </p:txBody>
      </p:sp>
      <p:sp>
        <p:nvSpPr>
          <p:cNvPr id="15" name="Content Placeholder 14">
            <a:extLst>
              <a:ext uri="{FF2B5EF4-FFF2-40B4-BE49-F238E27FC236}">
                <a16:creationId xmlns:a16="http://schemas.microsoft.com/office/drawing/2014/main" id="{6EDB25FB-2007-49B3-B10C-DDDE76E45F72}"/>
              </a:ext>
            </a:extLst>
          </p:cNvPr>
          <p:cNvSpPr>
            <a:spLocks noGrp="1"/>
          </p:cNvSpPr>
          <p:nvPr>
            <p:ph sz="quarter" idx="4"/>
          </p:nvPr>
        </p:nvSpPr>
        <p:spPr>
          <a:xfrm>
            <a:off x="653143" y="927100"/>
            <a:ext cx="11142617" cy="5292725"/>
          </a:xfrm>
        </p:spPr>
        <p:txBody>
          <a:bodyPr>
            <a:noAutofit/>
          </a:bodyPr>
          <a:lstStyle/>
          <a:p>
            <a:pPr marL="457200" marR="0" indent="-457200">
              <a:lnSpc>
                <a:spcPct val="107000"/>
              </a:lnSpc>
              <a:spcBef>
                <a:spcPts val="0"/>
              </a:spcBef>
              <a:spcAft>
                <a:spcPts val="800"/>
              </a:spcAft>
            </a:pPr>
            <a:r>
              <a:rPr lang="en-US" dirty="0" err="1">
                <a:effectLst/>
                <a:latin typeface="Times New Roman" panose="02020603050405020304" pitchFamily="18" charset="0"/>
                <a:ea typeface="Calibri" panose="020F0502020204030204" pitchFamily="34" charset="0"/>
                <a:cs typeface="Times New Roman" panose="02020603050405020304" pitchFamily="18" charset="0"/>
              </a:rPr>
              <a:t>Petion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 R., Chang, C. Y., Brown-Thompson, C., Mitchell, M. D.,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Grinnage</a:t>
            </a:r>
            <a:r>
              <a:rPr lang="en-US" dirty="0">
                <a:effectLst/>
                <a:latin typeface="Times New Roman" panose="02020603050405020304" pitchFamily="18" charset="0"/>
                <a:ea typeface="Calibri" panose="020F0502020204030204" pitchFamily="34" charset="0"/>
                <a:cs typeface="Times New Roman" panose="02020603050405020304" pitchFamily="18" charset="0"/>
              </a:rPr>
              <a:t>, D., &amp;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Huffstead</a:t>
            </a:r>
            <a:r>
              <a:rPr lang="en-US" dirty="0">
                <a:effectLst/>
                <a:latin typeface="Times New Roman" panose="02020603050405020304" pitchFamily="18" charset="0"/>
                <a:ea typeface="Calibri" panose="020F0502020204030204" pitchFamily="34" charset="0"/>
                <a:cs typeface="Times New Roman" panose="02020603050405020304" pitchFamily="18" charset="0"/>
              </a:rPr>
              <a:t>, M. E. (2023). “Battling something bigger than me”: A phenomenological investigation of generational trauma in African American women.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Journal of Counseling &amp; Development</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101</a:t>
            </a:r>
            <a:r>
              <a:rPr lang="en-US" dirty="0">
                <a:effectLst/>
                <a:latin typeface="Times New Roman" panose="02020603050405020304" pitchFamily="18" charset="0"/>
                <a:ea typeface="Calibri" panose="020F0502020204030204" pitchFamily="34" charset="0"/>
                <a:cs typeface="Times New Roman" panose="02020603050405020304" pitchFamily="18" charset="0"/>
              </a:rPr>
              <a:t>(1), 69–83. </a:t>
            </a:r>
            <a:r>
              <a:rPr lang="en-US"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https://doi.org/10.1002/jcad.12454</a:t>
            </a:r>
            <a:endParaRPr lang="en-US"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Post, R. M., &amp; Kegan, R. (2017). Prevention of recurrent affective episodes using extinction training in the reconsolidation window: A testable psychotherapeutic strategy.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Psychiatry Research, 249</a:t>
            </a:r>
            <a:r>
              <a:rPr lang="en-US" dirty="0">
                <a:effectLst/>
                <a:latin typeface="Times New Roman" panose="02020603050405020304" pitchFamily="18" charset="0"/>
                <a:ea typeface="Calibri" panose="020F0502020204030204" pitchFamily="34" charset="0"/>
                <a:cs typeface="Times New Roman" panose="02020603050405020304" pitchFamily="18" charset="0"/>
              </a:rPr>
              <a:t>, 327–336. https://doi.org/10.1016/j.psychres.2017.01.034</a:t>
            </a:r>
          </a:p>
          <a:p>
            <a:pPr marL="457200" marR="0" indent="-457200">
              <a:lnSpc>
                <a:spcPct val="107000"/>
              </a:lnSpc>
              <a:spcBef>
                <a:spcPts val="0"/>
              </a:spcBef>
              <a:spcAft>
                <a:spcPts val="800"/>
              </a:spcAft>
            </a:pPr>
            <a:r>
              <a:rPr lang="en-US" dirty="0" err="1">
                <a:effectLst/>
                <a:latin typeface="Times New Roman" panose="02020603050405020304" pitchFamily="18" charset="0"/>
                <a:ea typeface="Calibri" panose="020F0502020204030204" pitchFamily="34" charset="0"/>
                <a:cs typeface="Times New Roman" panose="02020603050405020304" pitchFamily="18" charset="0"/>
              </a:rPr>
              <a:t>Rogel</a:t>
            </a:r>
            <a:r>
              <a:rPr lang="en-US" dirty="0">
                <a:effectLst/>
                <a:latin typeface="Times New Roman" panose="02020603050405020304" pitchFamily="18" charset="0"/>
                <a:ea typeface="Calibri" panose="020F0502020204030204" pitchFamily="34" charset="0"/>
                <a:cs typeface="Times New Roman" panose="02020603050405020304" pitchFamily="18" charset="0"/>
              </a:rPr>
              <a:t>, A., Loomis, A. M., Hamlin, E.,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Hodgdon</a:t>
            </a:r>
            <a:r>
              <a:rPr lang="en-US" dirty="0">
                <a:effectLst/>
                <a:latin typeface="Times New Roman" panose="02020603050405020304" pitchFamily="18" charset="0"/>
                <a:ea typeface="Calibri" panose="020F0502020204030204" pitchFamily="34" charset="0"/>
                <a:cs typeface="Times New Roman" panose="02020603050405020304" pitchFamily="18" charset="0"/>
              </a:rPr>
              <a:t>, H., Spinazzola, J., &amp; van der Kolk, B. (2020). The impact of neurofeedback training on children with developmental trauma: A randomized controlled study.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Psychological Trauma: Theory, Research, Practice, and Policy, 12</a:t>
            </a:r>
            <a:r>
              <a:rPr lang="en-US" dirty="0">
                <a:effectLst/>
                <a:latin typeface="Times New Roman" panose="02020603050405020304" pitchFamily="18" charset="0"/>
                <a:ea typeface="Calibri" panose="020F0502020204030204" pitchFamily="34" charset="0"/>
                <a:cs typeface="Times New Roman" panose="02020603050405020304" pitchFamily="18" charset="0"/>
              </a:rPr>
              <a:t>(8), 918–929. https://doi.org/10.1037/tra0000648</a:t>
            </a:r>
          </a:p>
          <a:p>
            <a:pPr marL="457200" marR="0" indent="-45720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Tan, K. M., </a:t>
            </a:r>
            <a:r>
              <a:rPr lang="en-US" dirty="0" err="1">
                <a:latin typeface="Times New Roman" panose="02020603050405020304" pitchFamily="18" charset="0"/>
                <a:ea typeface="Calibri" panose="020F0502020204030204" pitchFamily="34" charset="0"/>
                <a:cs typeface="Times New Roman" panose="02020603050405020304" pitchFamily="18" charset="0"/>
              </a:rPr>
              <a:t>Burklund</a:t>
            </a:r>
            <a:r>
              <a:rPr lang="en-US" dirty="0">
                <a:latin typeface="Times New Roman" panose="02020603050405020304" pitchFamily="18" charset="0"/>
                <a:ea typeface="Calibri" panose="020F0502020204030204" pitchFamily="34" charset="0"/>
                <a:cs typeface="Times New Roman" panose="02020603050405020304" pitchFamily="18" charset="0"/>
              </a:rPr>
              <a:t>, L. J., </a:t>
            </a:r>
            <a:r>
              <a:rPr lang="en-US" dirty="0" err="1">
                <a:latin typeface="Times New Roman" panose="02020603050405020304" pitchFamily="18" charset="0"/>
                <a:ea typeface="Calibri" panose="020F0502020204030204" pitchFamily="34" charset="0"/>
                <a:cs typeface="Times New Roman" panose="02020603050405020304" pitchFamily="18" charset="0"/>
              </a:rPr>
              <a:t>Craske</a:t>
            </a:r>
            <a:r>
              <a:rPr lang="en-US" dirty="0">
                <a:latin typeface="Times New Roman" panose="02020603050405020304" pitchFamily="18" charset="0"/>
                <a:ea typeface="Calibri" panose="020F0502020204030204" pitchFamily="34" charset="0"/>
                <a:cs typeface="Times New Roman" panose="02020603050405020304" pitchFamily="18" charset="0"/>
              </a:rPr>
              <a:t>, M. G., &amp; Lieberman, M. D. (2019). Posttraumatic stress disorder and the social brain: Affect‐</a:t>
            </a:r>
            <a:r>
              <a:rPr lang="en-US" u="sng" dirty="0">
                <a:latin typeface="Times New Roman" panose="02020603050405020304" pitchFamily="18" charset="0"/>
                <a:ea typeface="Calibri" panose="020F0502020204030204" pitchFamily="34" charset="0"/>
                <a:cs typeface="Times New Roman" panose="02020603050405020304" pitchFamily="18" charset="0"/>
              </a:rPr>
              <a:t>related disruption of the default and mirror networks. </a:t>
            </a:r>
            <a:r>
              <a:rPr lang="en-US" i="1" u="sng" dirty="0">
                <a:latin typeface="Times New Roman" panose="02020603050405020304" pitchFamily="18" charset="0"/>
                <a:ea typeface="Calibri" panose="020F0502020204030204" pitchFamily="34" charset="0"/>
                <a:cs typeface="Times New Roman" panose="02020603050405020304" pitchFamily="18" charset="0"/>
              </a:rPr>
              <a:t>Depression and Anxiety, 36</a:t>
            </a:r>
            <a:r>
              <a:rPr lang="en-US" u="sng" dirty="0">
                <a:latin typeface="Times New Roman" panose="02020603050405020304" pitchFamily="18" charset="0"/>
                <a:ea typeface="Calibri" panose="020F0502020204030204" pitchFamily="34" charset="0"/>
                <a:cs typeface="Times New Roman" panose="02020603050405020304" pitchFamily="18" charset="0"/>
              </a:rPr>
              <a:t>(11), 1058–1071. https://doi.org/10.1002/da.22953</a:t>
            </a:r>
          </a:p>
          <a:p>
            <a:pPr marL="457200" marR="0" indent="-457200">
              <a:lnSpc>
                <a:spcPct val="107000"/>
              </a:lnSpc>
              <a:spcBef>
                <a:spcPts val="0"/>
              </a:spcBef>
              <a:spcAft>
                <a:spcPts val="800"/>
              </a:spcAft>
            </a:pPr>
            <a:r>
              <a:rPr lang="en-US" u="sng" dirty="0">
                <a:effectLst/>
                <a:latin typeface="Times New Roman" panose="02020603050405020304" pitchFamily="18" charset="0"/>
                <a:ea typeface="Calibri" panose="020F0502020204030204" pitchFamily="34" charset="0"/>
                <a:cs typeface="Times New Roman" panose="02020603050405020304" pitchFamily="18" charset="0"/>
              </a:rPr>
              <a:t>Visser, R. M., &amp; </a:t>
            </a:r>
            <a:r>
              <a:rPr lang="en-US" u="sng" dirty="0" err="1">
                <a:effectLst/>
                <a:latin typeface="Times New Roman" panose="02020603050405020304" pitchFamily="18" charset="0"/>
                <a:ea typeface="Calibri" panose="020F0502020204030204" pitchFamily="34" charset="0"/>
                <a:cs typeface="Times New Roman" panose="02020603050405020304" pitchFamily="18" charset="0"/>
              </a:rPr>
              <a:t>Arntz</a:t>
            </a:r>
            <a:r>
              <a:rPr lang="en-US" u="sng" dirty="0">
                <a:effectLst/>
                <a:latin typeface="Times New Roman" panose="02020603050405020304" pitchFamily="18" charset="0"/>
                <a:ea typeface="Calibri" panose="020F0502020204030204" pitchFamily="34" charset="0"/>
                <a:cs typeface="Times New Roman" panose="02020603050405020304" pitchFamily="18" charset="0"/>
              </a:rPr>
              <a:t>, A. (2023). A faulty compass: Why do some people choose situations that are not good for them? </a:t>
            </a:r>
            <a:r>
              <a:rPr lang="en-US" i="1" u="sng" dirty="0">
                <a:effectLst/>
                <a:latin typeface="Times New Roman" panose="02020603050405020304" pitchFamily="18" charset="0"/>
                <a:ea typeface="Calibri" panose="020F0502020204030204" pitchFamily="34" charset="0"/>
                <a:cs typeface="Times New Roman" panose="02020603050405020304" pitchFamily="18" charset="0"/>
              </a:rPr>
              <a:t>Journal of Behavior Therapy and Experimental Psychiatry, 78</a:t>
            </a:r>
            <a:r>
              <a:rPr lang="en-US" u="sng" dirty="0">
                <a:effectLst/>
                <a:latin typeface="Times New Roman" panose="02020603050405020304" pitchFamily="18" charset="0"/>
                <a:ea typeface="Calibri" panose="020F0502020204030204" pitchFamily="34" charset="0"/>
                <a:cs typeface="Times New Roman" panose="02020603050405020304" pitchFamily="18" charset="0"/>
              </a:rPr>
              <a:t>, 1–7. </a:t>
            </a:r>
            <a:r>
              <a:rPr lang="en-US" u="sng" dirty="0">
                <a:effectLst/>
                <a:latin typeface="Times New Roman" panose="02020603050405020304" pitchFamily="18" charset="0"/>
                <a:ea typeface="Calibri" panose="020F0502020204030204" pitchFamily="34" charset="0"/>
                <a:cs typeface="Times New Roman" panose="02020603050405020304" pitchFamily="18" charset="0"/>
                <a:hlinkClick r:id="rId3"/>
              </a:rPr>
              <a:t>https://doi.org/10.1016/j.jbtep.2022.101793</a:t>
            </a:r>
            <a:endParaRPr lang="en-US" u="sng"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van der Kolk, B. A. (2014).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The body keeps the score: Brain, mind, and body in the healing of trauma. </a:t>
            </a:r>
            <a:r>
              <a:rPr lang="en-US" dirty="0">
                <a:effectLst/>
                <a:latin typeface="Times New Roman" panose="02020603050405020304" pitchFamily="18" charset="0"/>
                <a:ea typeface="Calibri" panose="020F0502020204030204" pitchFamily="34" charset="0"/>
                <a:cs typeface="Times New Roman" panose="02020603050405020304" pitchFamily="18" charset="0"/>
              </a:rPr>
              <a:t>Viking.</a:t>
            </a:r>
          </a:p>
          <a:p>
            <a:pPr marL="457200" marR="0" indent="-45720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Yehuda, R., &amp;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Lehrner</a:t>
            </a:r>
            <a:r>
              <a:rPr lang="en-US" dirty="0">
                <a:effectLst/>
                <a:latin typeface="Times New Roman" panose="02020603050405020304" pitchFamily="18" charset="0"/>
                <a:ea typeface="Calibri" panose="020F0502020204030204" pitchFamily="34" charset="0"/>
                <a:cs typeface="Times New Roman" panose="02020603050405020304" pitchFamily="18" charset="0"/>
              </a:rPr>
              <a:t>, A. (2018). Intergenerational transmission of trauma effects: Putative role of epigenetic mechanisms.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World Psychiatry</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17</a:t>
            </a:r>
            <a:r>
              <a:rPr lang="en-US" dirty="0">
                <a:effectLst/>
                <a:latin typeface="Times New Roman" panose="02020603050405020304" pitchFamily="18" charset="0"/>
                <a:ea typeface="Calibri" panose="020F0502020204030204" pitchFamily="34" charset="0"/>
                <a:cs typeface="Times New Roman" panose="02020603050405020304" pitchFamily="18" charset="0"/>
              </a:rPr>
              <a:t>(3), 243–257. https://doi.org/10.1002/wps.20568</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24" name="Picture Placeholder 23" descr="photo of various succulents">
            <a:extLst>
              <a:ext uri="{FF2B5EF4-FFF2-40B4-BE49-F238E27FC236}">
                <a16:creationId xmlns:a16="http://schemas.microsoft.com/office/drawing/2014/main" id="{147E9A8B-CB18-4B11-85BF-ECE4A7B2F04A}"/>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1524" y="6081712"/>
            <a:ext cx="12188952" cy="914400"/>
          </a:xfrm>
        </p:spPr>
      </p:pic>
      <p:sp>
        <p:nvSpPr>
          <p:cNvPr id="48" name="Date Placeholder 47">
            <a:extLst>
              <a:ext uri="{FF2B5EF4-FFF2-40B4-BE49-F238E27FC236}">
                <a16:creationId xmlns:a16="http://schemas.microsoft.com/office/drawing/2014/main" id="{72260A6F-9731-47E2-94BA-7030273BACB0}"/>
              </a:ext>
            </a:extLst>
          </p:cNvPr>
          <p:cNvSpPr>
            <a:spLocks noGrp="1"/>
          </p:cNvSpPr>
          <p:nvPr>
            <p:ph type="dt" sz="half" idx="10"/>
          </p:nvPr>
        </p:nvSpPr>
        <p:spPr>
          <a:xfrm>
            <a:off x="838200" y="6356350"/>
            <a:ext cx="2743200" cy="365125"/>
          </a:xfrm>
        </p:spPr>
        <p:txBody>
          <a:bodyPr/>
          <a:lstStyle/>
          <a:p>
            <a:r>
              <a:rPr lang="en-US" dirty="0"/>
              <a:t>20XX</a:t>
            </a:r>
          </a:p>
        </p:txBody>
      </p:sp>
      <p:sp>
        <p:nvSpPr>
          <p:cNvPr id="50" name="Slide Number Placeholder 49">
            <a:extLst>
              <a:ext uri="{FF2B5EF4-FFF2-40B4-BE49-F238E27FC236}">
                <a16:creationId xmlns:a16="http://schemas.microsoft.com/office/drawing/2014/main" id="{E7A3E10B-48DC-43B8-A29D-5258A6BC272F}"/>
              </a:ext>
            </a:extLst>
          </p:cNvPr>
          <p:cNvSpPr>
            <a:spLocks noGrp="1"/>
          </p:cNvSpPr>
          <p:nvPr>
            <p:ph type="sldNum" sz="quarter" idx="12"/>
          </p:nvPr>
        </p:nvSpPr>
        <p:spPr>
          <a:xfrm>
            <a:off x="8610600" y="6356350"/>
            <a:ext cx="2743200" cy="365125"/>
          </a:xfrm>
        </p:spPr>
        <p:txBody>
          <a:bodyPr/>
          <a:lstStyle/>
          <a:p>
            <a:fld id="{B5CEABB6-07DC-46E8-9B57-56EC44A396E5}" type="slidenum">
              <a:rPr lang="en-US" smtClean="0"/>
              <a:pPr/>
              <a:t>17</a:t>
            </a:fld>
            <a:endParaRPr lang="en-US" dirty="0"/>
          </a:p>
        </p:txBody>
      </p:sp>
    </p:spTree>
    <p:extLst>
      <p:ext uri="{BB962C8B-B14F-4D97-AF65-F5344CB8AC3E}">
        <p14:creationId xmlns:p14="http://schemas.microsoft.com/office/powerpoint/2010/main" val="1711501329"/>
      </p:ext>
    </p:extLst>
  </p:cSld>
  <p:clrMapOvr>
    <a:masterClrMapping/>
  </p:clrMapOvr>
</p:sld>
</file>

<file path=ppt/theme/theme1.xml><?xml version="1.0" encoding="utf-8"?>
<a:theme xmlns:a="http://schemas.openxmlformats.org/drawingml/2006/main" name="Office Theme">
  <a:themeElements>
    <a:clrScheme name="Custom 77">
      <a:dk1>
        <a:sysClr val="windowText" lastClr="000000"/>
      </a:dk1>
      <a:lt1>
        <a:sysClr val="window" lastClr="FFFFFF"/>
      </a:lt1>
      <a:dk2>
        <a:srgbClr val="44546A"/>
      </a:dk2>
      <a:lt2>
        <a:srgbClr val="E7E6E6"/>
      </a:lt2>
      <a:accent1>
        <a:srgbClr val="FFB09D"/>
      </a:accent1>
      <a:accent2>
        <a:srgbClr val="FFD7C7"/>
      </a:accent2>
      <a:accent3>
        <a:srgbClr val="FFE9E0"/>
      </a:accent3>
      <a:accent4>
        <a:srgbClr val="55736D"/>
      </a:accent4>
      <a:accent5>
        <a:srgbClr val="88A88E"/>
      </a:accent5>
      <a:accent6>
        <a:srgbClr val="E6FFFB"/>
      </a:accent6>
      <a:hlink>
        <a:srgbClr val="0563C1"/>
      </a:hlink>
      <a:folHlink>
        <a:srgbClr val="954F72"/>
      </a:folHlink>
    </a:clrScheme>
    <a:fontScheme name="Custom 116">
      <a:majorFont>
        <a:latin typeface="Bodoni MT"/>
        <a:ea typeface=""/>
        <a:cs typeface=""/>
      </a:majorFont>
      <a:minorFont>
        <a:latin typeface="Sourc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ght Pitch Deck_tm66722518_Win32_JB_SL_v3" id="{F88C4BC3-D7CC-4809-9A20-83B96B306E67}" vid="{C89703AC-DCB6-4757-83A4-6B2EB7B7FA6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E6AE0A-D4B0-4A5B-9359-3C20E0AE6F61}">
  <ds:schemaRefs>
    <ds:schemaRef ds:uri="71af3243-3dd4-4a8d-8c0d-dd76da1f02a5"/>
    <ds:schemaRef ds:uri="http://schemas.microsoft.com/office/2006/metadata/properties"/>
    <ds:schemaRef ds:uri="http://www.w3.org/XML/1998/namespace"/>
    <ds:schemaRef ds:uri="http://purl.org/dc/elements/1.1/"/>
    <ds:schemaRef ds:uri="http://schemas.microsoft.com/sharepoint/v3"/>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230e9df3-be65-4c73-a93b-d1236ebd677e"/>
    <ds:schemaRef ds:uri="16c05727-aa75-4e4a-9b5f-8a80a1165891"/>
    <ds:schemaRef ds:uri="http://purl.org/dc/dcmitype/"/>
  </ds:schemaRefs>
</ds:datastoreItem>
</file>

<file path=customXml/itemProps2.xml><?xml version="1.0" encoding="utf-8"?>
<ds:datastoreItem xmlns:ds="http://schemas.openxmlformats.org/officeDocument/2006/customXml" ds:itemID="{E0C88140-B977-44ED-8877-83D5BCE76393}">
  <ds:schemaRefs>
    <ds:schemaRef ds:uri="http://schemas.microsoft.com/sharepoint/v3/contenttype/forms"/>
  </ds:schemaRefs>
</ds:datastoreItem>
</file>

<file path=customXml/itemProps3.xml><?xml version="1.0" encoding="utf-8"?>
<ds:datastoreItem xmlns:ds="http://schemas.openxmlformats.org/officeDocument/2006/customXml" ds:itemID="{34F12D6A-2BE8-4847-A724-6F141C79A2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{A2513215-7B7F-4911-9BD0-6224FFF99BCB}tf66722518_win32</Template>
  <TotalTime>47360</TotalTime>
  <Words>3133</Words>
  <Application>Microsoft Office PowerPoint</Application>
  <PresentationFormat>Widescreen</PresentationFormat>
  <Paragraphs>163</Paragraphs>
  <Slides>17</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Amasis MT Pro Medium</vt:lpstr>
      <vt:lpstr>Arial</vt:lpstr>
      <vt:lpstr>Avenir Next LT Pro Demi</vt:lpstr>
      <vt:lpstr>Bodoni MT</vt:lpstr>
      <vt:lpstr>Calibri</vt:lpstr>
      <vt:lpstr>Calibri Light</vt:lpstr>
      <vt:lpstr>MentiText</vt:lpstr>
      <vt:lpstr>Source Sans Pro Light</vt:lpstr>
      <vt:lpstr>Times New Roman</vt:lpstr>
      <vt:lpstr>Office Theme</vt:lpstr>
      <vt:lpstr>1_Office Theme</vt:lpstr>
      <vt:lpstr>Intergenerational Trauma: Fostering Healing, Growth, and Resilience With Memory Reconsolidation</vt:lpstr>
      <vt:lpstr>Objectives</vt:lpstr>
      <vt:lpstr>How do you recognize trauma?</vt:lpstr>
      <vt:lpstr>Recognizing Trauma:  Word Cloud</vt:lpstr>
      <vt:lpstr>Intergenerational Trauma</vt:lpstr>
      <vt:lpstr>Intergenerational Trauma</vt:lpstr>
      <vt:lpstr>Nature vs Nurture</vt:lpstr>
      <vt:lpstr>Faulty Compass</vt:lpstr>
      <vt:lpstr>How do we Foster Healing, Growth, and Resilience?  Memory Reconsolidation Treatments</vt:lpstr>
      <vt:lpstr>How does Memory Reconsolidation Work?</vt:lpstr>
      <vt:lpstr>Long Term Memories Can Change</vt:lpstr>
      <vt:lpstr>Reconsolidation of Traumatic Memories (RTM)</vt:lpstr>
      <vt:lpstr>Reconsolidation of Traumatic Memories (RTM)</vt:lpstr>
      <vt:lpstr>Process</vt:lpstr>
      <vt:lpstr>Thank you</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 deck</dc:title>
  <dc:creator>Rhoads, Erica Lee</dc:creator>
  <cp:lastModifiedBy>Rhoads, Erica Lee</cp:lastModifiedBy>
  <cp:revision>10</cp:revision>
  <cp:lastPrinted>2023-06-25T21:51:51Z</cp:lastPrinted>
  <dcterms:created xsi:type="dcterms:W3CDTF">2023-03-04T23:52:24Z</dcterms:created>
  <dcterms:modified xsi:type="dcterms:W3CDTF">2023-07-25T19:47:03Z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