
<file path=[Content_Types].xml><?xml version="1.0" encoding="utf-8"?>
<Types xmlns="http://schemas.openxmlformats.org/package/2006/content-types">
  <Default Extension="bmp" ContentType="image/bmp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56" r:id="rId2"/>
    <p:sldId id="370" r:id="rId3"/>
    <p:sldId id="369" r:id="rId4"/>
    <p:sldId id="367" r:id="rId5"/>
    <p:sldId id="368" r:id="rId6"/>
    <p:sldId id="345" r:id="rId7"/>
    <p:sldId id="371" r:id="rId8"/>
    <p:sldId id="373" r:id="rId9"/>
    <p:sldId id="346" r:id="rId10"/>
    <p:sldId id="347" r:id="rId11"/>
    <p:sldId id="348" r:id="rId12"/>
    <p:sldId id="349" r:id="rId13"/>
    <p:sldId id="350" r:id="rId14"/>
    <p:sldId id="351" r:id="rId15"/>
    <p:sldId id="354" r:id="rId16"/>
    <p:sldId id="363" r:id="rId17"/>
    <p:sldId id="340" r:id="rId18"/>
    <p:sldId id="3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0" autoAdjust="0"/>
    <p:restoredTop sz="94718" autoAdjust="0"/>
  </p:normalViewPr>
  <p:slideViewPr>
    <p:cSldViewPr>
      <p:cViewPr varScale="1">
        <p:scale>
          <a:sx n="97" d="100"/>
          <a:sy n="97" d="100"/>
        </p:scale>
        <p:origin x="3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9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E54762-5F5B-4D5B-8F67-C46FA6E10F87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6E1F06D-4304-4DC3-951F-98C7781384B5}">
      <dgm:prSet phldrT="[Text]" custT="1"/>
      <dgm:spPr>
        <a:xfrm>
          <a:off x="2658510" y="920073"/>
          <a:ext cx="535139" cy="535139"/>
        </a:xfrm>
      </dgm:spPr>
      <dgm:t>
        <a:bodyPr/>
        <a:lstStyle/>
        <a:p>
          <a:r>
            <a:rPr lang="en-US" sz="1700" b="1" baseline="0" dirty="0">
              <a:latin typeface="Times New Roman" pitchFamily="18" charset="0"/>
              <a:ea typeface="+mn-ea"/>
              <a:cs typeface="Times New Roman" pitchFamily="18" charset="0"/>
            </a:rPr>
            <a:t>Current Standard of Practice in</a:t>
          </a:r>
        </a:p>
        <a:p>
          <a:r>
            <a:rPr lang="en-US" sz="1700" b="1" baseline="0" dirty="0">
              <a:latin typeface="Times New Roman" pitchFamily="18" charset="0"/>
              <a:ea typeface="+mn-ea"/>
              <a:cs typeface="Times New Roman" pitchFamily="18" charset="0"/>
            </a:rPr>
            <a:t>Counseling</a:t>
          </a:r>
        </a:p>
      </dgm:t>
    </dgm:pt>
    <dgm:pt modelId="{23039DF6-0C84-4EB5-A479-FF6F9C9AAF00}" type="parTrans" cxnId="{80E734FE-6AA0-49AE-9C7A-681129525F6E}">
      <dgm:prSet/>
      <dgm:spPr/>
      <dgm:t>
        <a:bodyPr/>
        <a:lstStyle/>
        <a:p>
          <a:endParaRPr lang="en-US"/>
        </a:p>
      </dgm:t>
    </dgm:pt>
    <dgm:pt modelId="{60AFB808-D72F-4BBE-8859-CA3641529BD1}" type="sibTrans" cxnId="{80E734FE-6AA0-49AE-9C7A-681129525F6E}">
      <dgm:prSet/>
      <dgm:spPr/>
      <dgm:t>
        <a:bodyPr/>
        <a:lstStyle/>
        <a:p>
          <a:endParaRPr lang="en-US"/>
        </a:p>
      </dgm:t>
    </dgm:pt>
    <dgm:pt modelId="{2B4FFA5B-119B-4D34-BD76-06642CBC8D62}">
      <dgm:prSet phldrT="[Text]" custT="1"/>
      <dgm:spPr>
        <a:xfrm>
          <a:off x="3302329" y="1563892"/>
          <a:ext cx="535139" cy="535139"/>
        </a:xfrm>
      </dgm:spPr>
      <dgm:t>
        <a:bodyPr/>
        <a:lstStyle/>
        <a:p>
          <a:r>
            <a:rPr lang="en-US" sz="1700" b="1" baseline="0" dirty="0">
              <a:latin typeface="Times New Roman" pitchFamily="18" charset="0"/>
              <a:ea typeface="+mn-ea"/>
              <a:cs typeface="Times New Roman" pitchFamily="18" charset="0"/>
            </a:rPr>
            <a:t>Person of the Therapist and the Therapeutic Relationship</a:t>
          </a:r>
        </a:p>
      </dgm:t>
    </dgm:pt>
    <dgm:pt modelId="{EDE59649-0D62-4C97-9C7F-D7BA2B14DB62}" type="parTrans" cxnId="{55CD8E83-C218-4F1E-B0AD-207B81DA1CC1}">
      <dgm:prSet/>
      <dgm:spPr>
        <a:xfrm rot="2700000">
          <a:off x="3060310" y="1501323"/>
          <a:ext cx="375358" cy="16459"/>
        </a:xfrm>
        <a:ln w="76200">
          <a:solidFill>
            <a:schemeClr val="tx1"/>
          </a:solidFill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F12681B-BA71-428D-8EBC-58EC467245D5}" type="sibTrans" cxnId="{55CD8E83-C218-4F1E-B0AD-207B81DA1CC1}">
      <dgm:prSet/>
      <dgm:spPr/>
      <dgm:t>
        <a:bodyPr/>
        <a:lstStyle/>
        <a:p>
          <a:endParaRPr lang="en-US"/>
        </a:p>
      </dgm:t>
    </dgm:pt>
    <dgm:pt modelId="{92C38643-1A4F-4CD9-BC9B-691C43737C4C}">
      <dgm:prSet custT="1"/>
      <dgm:spPr>
        <a:xfrm>
          <a:off x="2658510" y="1830571"/>
          <a:ext cx="535139" cy="535139"/>
        </a:xfrm>
      </dgm:spPr>
      <dgm:t>
        <a:bodyPr/>
        <a:lstStyle/>
        <a:p>
          <a:r>
            <a:rPr lang="en-US" sz="1700" b="1" dirty="0">
              <a:latin typeface="Times New Roman" pitchFamily="18" charset="0"/>
              <a:ea typeface="+mn-ea"/>
              <a:cs typeface="Times New Roman" pitchFamily="18" charset="0"/>
            </a:rPr>
            <a:t>Specific Therapies</a:t>
          </a:r>
        </a:p>
      </dgm:t>
    </dgm:pt>
    <dgm:pt modelId="{5A444EBF-D8B7-470F-A5A0-468689029793}" type="parTrans" cxnId="{CC4991CB-FA49-4C34-95CA-1A25841A5365}">
      <dgm:prSet/>
      <dgm:spPr>
        <a:xfrm rot="5400000">
          <a:off x="2738400" y="1634662"/>
          <a:ext cx="375358" cy="16459"/>
        </a:xfrm>
        <a:ln w="76200"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69DF5C4-9090-4BFE-843A-806F22C1706A}" type="sibTrans" cxnId="{CC4991CB-FA49-4C34-95CA-1A25841A5365}">
      <dgm:prSet/>
      <dgm:spPr/>
      <dgm:t>
        <a:bodyPr/>
        <a:lstStyle/>
        <a:p>
          <a:endParaRPr lang="en-US"/>
        </a:p>
      </dgm:t>
    </dgm:pt>
    <dgm:pt modelId="{AA36C63A-5ACB-4DB4-A0C8-3B159033DAAF}">
      <dgm:prSet custT="1"/>
      <dgm:spPr>
        <a:xfrm>
          <a:off x="2014691" y="1563892"/>
          <a:ext cx="535139" cy="535139"/>
        </a:xfrm>
      </dgm:spPr>
      <dgm:t>
        <a:bodyPr/>
        <a:lstStyle/>
        <a:p>
          <a:r>
            <a:rPr lang="en-US" sz="1700" b="1" dirty="0">
              <a:latin typeface="Times New Roman" pitchFamily="18" charset="0"/>
              <a:ea typeface="+mn-ea"/>
              <a:cs typeface="Times New Roman" pitchFamily="18" charset="0"/>
            </a:rPr>
            <a:t>Psycho-Education</a:t>
          </a:r>
        </a:p>
      </dgm:t>
    </dgm:pt>
    <dgm:pt modelId="{842CA2B4-5637-4710-86AC-6974D5203291}" type="parTrans" cxnId="{80D3C5F8-9DCD-4B0B-AC0A-35AE36F47AF0}">
      <dgm:prSet/>
      <dgm:spPr>
        <a:xfrm rot="8100000">
          <a:off x="2416491" y="1501323"/>
          <a:ext cx="375358" cy="16459"/>
        </a:xfrm>
        <a:ln w="76200"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1A2AD72-2ABC-4A06-B8E5-9B7F22670732}" type="sibTrans" cxnId="{80D3C5F8-9DCD-4B0B-AC0A-35AE36F47AF0}">
      <dgm:prSet/>
      <dgm:spPr/>
      <dgm:t>
        <a:bodyPr/>
        <a:lstStyle/>
        <a:p>
          <a:endParaRPr lang="en-US"/>
        </a:p>
      </dgm:t>
    </dgm:pt>
    <dgm:pt modelId="{0A348EE0-6C79-4256-8919-20DF880A0212}">
      <dgm:prSet custT="1"/>
      <dgm:spPr>
        <a:xfrm>
          <a:off x="1748012" y="920073"/>
          <a:ext cx="535139" cy="535139"/>
        </a:xfrm>
      </dgm:spPr>
      <dgm:t>
        <a:bodyPr/>
        <a:lstStyle/>
        <a:p>
          <a:r>
            <a:rPr lang="en-US" sz="1700" b="1" dirty="0">
              <a:latin typeface="Times New Roman" pitchFamily="18" charset="0"/>
              <a:ea typeface="+mn-ea"/>
              <a:cs typeface="Times New Roman" pitchFamily="18" charset="0"/>
            </a:rPr>
            <a:t>Long Term Therapy</a:t>
          </a:r>
        </a:p>
      </dgm:t>
    </dgm:pt>
    <dgm:pt modelId="{7510D8B5-AA49-4381-AF25-3E683BEDDCE7}" type="parTrans" cxnId="{1DA929B2-5B7C-47D8-A002-3F7E8859724B}">
      <dgm:prSet/>
      <dgm:spPr>
        <a:xfrm rot="10800000">
          <a:off x="2283152" y="1179413"/>
          <a:ext cx="375358" cy="16459"/>
        </a:xfrm>
        <a:ln w="76200"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4830C3A-69F6-4E6E-93DF-4B75456CB019}" type="sibTrans" cxnId="{1DA929B2-5B7C-47D8-A002-3F7E8859724B}">
      <dgm:prSet/>
      <dgm:spPr/>
      <dgm:t>
        <a:bodyPr/>
        <a:lstStyle/>
        <a:p>
          <a:endParaRPr lang="en-US"/>
        </a:p>
      </dgm:t>
    </dgm:pt>
    <dgm:pt modelId="{68FC9BB9-F1B6-43CE-9479-4EA2C0843227}">
      <dgm:prSet custT="1"/>
      <dgm:spPr>
        <a:xfrm>
          <a:off x="2014691" y="276254"/>
          <a:ext cx="535139" cy="535139"/>
        </a:xfrm>
      </dgm:spPr>
      <dgm:t>
        <a:bodyPr/>
        <a:lstStyle/>
        <a:p>
          <a:r>
            <a:rPr lang="en-US" sz="1700" b="1" dirty="0">
              <a:latin typeface="Times New Roman" pitchFamily="18" charset="0"/>
              <a:ea typeface="+mn-ea"/>
              <a:cs typeface="Times New Roman" pitchFamily="18" charset="0"/>
            </a:rPr>
            <a:t>After Care and Relapse Prevention</a:t>
          </a:r>
        </a:p>
      </dgm:t>
    </dgm:pt>
    <dgm:pt modelId="{F2A8462D-353C-4452-B4D7-594379747A4E}" type="parTrans" cxnId="{43F52678-CFC9-4705-95B8-71689B651B8E}">
      <dgm:prSet/>
      <dgm:spPr>
        <a:xfrm rot="13500000">
          <a:off x="2416491" y="857504"/>
          <a:ext cx="375358" cy="16459"/>
        </a:xfrm>
        <a:ln w="76200"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65B14D7-8975-47AC-9C5C-51E3910449E0}" type="sibTrans" cxnId="{43F52678-CFC9-4705-95B8-71689B651B8E}">
      <dgm:prSet/>
      <dgm:spPr/>
      <dgm:t>
        <a:bodyPr/>
        <a:lstStyle/>
        <a:p>
          <a:endParaRPr lang="en-US"/>
        </a:p>
      </dgm:t>
    </dgm:pt>
    <dgm:pt modelId="{2C2A0F7E-22A9-45FB-BF9B-EC8D7C04CE8B}">
      <dgm:prSet phldrT="[Text]" custT="1"/>
      <dgm:spPr>
        <a:xfrm>
          <a:off x="2647346" y="9571"/>
          <a:ext cx="535139" cy="535139"/>
        </a:xfrm>
      </dgm:spPr>
      <dgm:t>
        <a:bodyPr/>
        <a:lstStyle/>
        <a:p>
          <a:pPr>
            <a:lnSpc>
              <a:spcPct val="100000"/>
            </a:lnSpc>
          </a:pPr>
          <a:r>
            <a:rPr lang="en-US" sz="1700" b="1" dirty="0">
              <a:latin typeface="Times New Roman" pitchFamily="18" charset="0"/>
              <a:ea typeface="+mn-ea"/>
              <a:cs typeface="Times New Roman" pitchFamily="18" charset="0"/>
            </a:rPr>
            <a:t>Bio-Psycho-Social-Spiritual</a:t>
          </a:r>
        </a:p>
        <a:p>
          <a:pPr>
            <a:lnSpc>
              <a:spcPct val="100000"/>
            </a:lnSpc>
          </a:pPr>
          <a:r>
            <a:rPr lang="en-US" sz="1700" b="1" baseline="0" dirty="0">
              <a:latin typeface="Times New Roman" pitchFamily="18" charset="0"/>
              <a:ea typeface="+mn-ea"/>
              <a:cs typeface="Times New Roman" pitchFamily="18" charset="0"/>
            </a:rPr>
            <a:t>Assessment</a:t>
          </a:r>
        </a:p>
      </dgm:t>
    </dgm:pt>
    <dgm:pt modelId="{3D787019-BBBE-4A9A-8B55-47EB8E423F4D}" type="sibTrans" cxnId="{6C13B491-94A4-4D8E-9656-E03A6B86469D}">
      <dgm:prSet/>
      <dgm:spPr/>
      <dgm:t>
        <a:bodyPr/>
        <a:lstStyle/>
        <a:p>
          <a:endParaRPr lang="en-US"/>
        </a:p>
      </dgm:t>
    </dgm:pt>
    <dgm:pt modelId="{46447121-872C-4038-94FD-ED2E09267637}" type="parTrans" cxnId="{6C13B491-94A4-4D8E-9656-E03A6B86469D}">
      <dgm:prSet/>
      <dgm:spPr>
        <a:xfrm rot="16157853">
          <a:off x="2732782" y="724162"/>
          <a:ext cx="375430" cy="16459"/>
        </a:xfrm>
        <a:ln w="76200" cmpd="sng">
          <a:solidFill>
            <a:schemeClr val="tx1"/>
          </a:solidFill>
          <a:prstDash val="solid"/>
        </a:ln>
      </dgm:spPr>
      <dgm:t>
        <a:bodyPr/>
        <a:lstStyle/>
        <a:p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4B493D7-EDA6-415E-A824-101C0B21B549}" type="pres">
      <dgm:prSet presAssocID="{5EE54762-5F5B-4D5B-8F67-C46FA6E10F8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31FBE90-B3A9-4889-B02B-BCC3CF0B1D0E}" type="pres">
      <dgm:prSet presAssocID="{E6E1F06D-4304-4DC3-951F-98C7781384B5}" presName="centerShape" presStyleLbl="node0" presStyleIdx="0" presStyleCnt="1"/>
      <dgm:spPr>
        <a:prstGeom prst="ellipse">
          <a:avLst/>
        </a:prstGeom>
      </dgm:spPr>
    </dgm:pt>
    <dgm:pt modelId="{882DE650-DB88-49D1-8BEB-4D5A84BF7ACF}" type="pres">
      <dgm:prSet presAssocID="{46447121-872C-4038-94FD-ED2E09267637}" presName="Name9" presStyleLbl="parChTrans1D2" presStyleIdx="0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430" y="8229"/>
              </a:lnTo>
            </a:path>
          </a:pathLst>
        </a:custGeom>
      </dgm:spPr>
    </dgm:pt>
    <dgm:pt modelId="{31243D78-E2E9-4D44-82E6-8F0349122B27}" type="pres">
      <dgm:prSet presAssocID="{46447121-872C-4038-94FD-ED2E09267637}" presName="connTx" presStyleLbl="parChTrans1D2" presStyleIdx="0" presStyleCnt="6"/>
      <dgm:spPr/>
    </dgm:pt>
    <dgm:pt modelId="{77499965-4F06-45E4-AC56-D6CF3C4F34CF}" type="pres">
      <dgm:prSet presAssocID="{2C2A0F7E-22A9-45FB-BF9B-EC8D7C04CE8B}" presName="node" presStyleLbl="node1" presStyleIdx="0" presStyleCnt="6" custRadScaleRad="100008" custRadScaleInc="-3122">
        <dgm:presLayoutVars>
          <dgm:bulletEnabled val="1"/>
        </dgm:presLayoutVars>
      </dgm:prSet>
      <dgm:spPr>
        <a:prstGeom prst="ellipse">
          <a:avLst/>
        </a:prstGeom>
      </dgm:spPr>
    </dgm:pt>
    <dgm:pt modelId="{4949F075-E75A-4D92-A160-5F29FAD104B1}" type="pres">
      <dgm:prSet presAssocID="{EDE59649-0D62-4C97-9C7F-D7BA2B14DB62}" presName="Name9" presStyleLbl="parChTrans1D2" presStyleIdx="1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</dgm:spPr>
    </dgm:pt>
    <dgm:pt modelId="{39285D63-89B7-4842-9822-583437D5E3E6}" type="pres">
      <dgm:prSet presAssocID="{EDE59649-0D62-4C97-9C7F-D7BA2B14DB62}" presName="connTx" presStyleLbl="parChTrans1D2" presStyleIdx="1" presStyleCnt="6"/>
      <dgm:spPr/>
    </dgm:pt>
    <dgm:pt modelId="{73913B43-00B1-4FEB-BC92-214741372901}" type="pres">
      <dgm:prSet presAssocID="{2B4FFA5B-119B-4D34-BD76-06642CBC8D62}" presName="node" presStyleLbl="node1" presStyleIdx="1" presStyleCnt="6" custScaleX="128182" custScaleY="127890">
        <dgm:presLayoutVars>
          <dgm:bulletEnabled val="1"/>
        </dgm:presLayoutVars>
      </dgm:prSet>
      <dgm:spPr>
        <a:prstGeom prst="ellipse">
          <a:avLst/>
        </a:prstGeom>
      </dgm:spPr>
    </dgm:pt>
    <dgm:pt modelId="{147398EA-CB15-4D1D-B36F-F90C208CE642}" type="pres">
      <dgm:prSet presAssocID="{5A444EBF-D8B7-470F-A5A0-468689029793}" presName="Name9" presStyleLbl="parChTrans1D2" presStyleIdx="2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</dgm:spPr>
    </dgm:pt>
    <dgm:pt modelId="{98E65A9A-48B2-49D2-A948-B24E353E6F54}" type="pres">
      <dgm:prSet presAssocID="{5A444EBF-D8B7-470F-A5A0-468689029793}" presName="connTx" presStyleLbl="parChTrans1D2" presStyleIdx="2" presStyleCnt="6"/>
      <dgm:spPr/>
    </dgm:pt>
    <dgm:pt modelId="{7517425F-A705-4EA4-934F-B16A3134AE13}" type="pres">
      <dgm:prSet presAssocID="{92C38643-1A4F-4CD9-BC9B-691C43737C4C}" presName="node" presStyleLbl="node1" presStyleIdx="2" presStyleCnt="6">
        <dgm:presLayoutVars>
          <dgm:bulletEnabled val="1"/>
        </dgm:presLayoutVars>
      </dgm:prSet>
      <dgm:spPr>
        <a:prstGeom prst="ellipse">
          <a:avLst/>
        </a:prstGeom>
      </dgm:spPr>
    </dgm:pt>
    <dgm:pt modelId="{AACDB606-5C21-4248-BBDA-7B725A864726}" type="pres">
      <dgm:prSet presAssocID="{842CA2B4-5637-4710-86AC-6974D5203291}" presName="Name9" presStyleLbl="parChTrans1D2" presStyleIdx="3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</dgm:spPr>
    </dgm:pt>
    <dgm:pt modelId="{5151A541-A5C4-44CF-A839-6E0CC25399F2}" type="pres">
      <dgm:prSet presAssocID="{842CA2B4-5637-4710-86AC-6974D5203291}" presName="connTx" presStyleLbl="parChTrans1D2" presStyleIdx="3" presStyleCnt="6"/>
      <dgm:spPr/>
    </dgm:pt>
    <dgm:pt modelId="{6602B8F7-63FD-46C8-83F5-638128A17D5D}" type="pres">
      <dgm:prSet presAssocID="{AA36C63A-5ACB-4DB4-A0C8-3B159033DAAF}" presName="node" presStyleLbl="node1" presStyleIdx="3" presStyleCnt="6">
        <dgm:presLayoutVars>
          <dgm:bulletEnabled val="1"/>
        </dgm:presLayoutVars>
      </dgm:prSet>
      <dgm:spPr>
        <a:prstGeom prst="ellipse">
          <a:avLst/>
        </a:prstGeom>
      </dgm:spPr>
    </dgm:pt>
    <dgm:pt modelId="{38E4FA7E-8D4C-4ADA-8075-B6E2CFA893FE}" type="pres">
      <dgm:prSet presAssocID="{7510D8B5-AA49-4381-AF25-3E683BEDDCE7}" presName="Name9" presStyleLbl="parChTrans1D2" presStyleIdx="4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</dgm:spPr>
    </dgm:pt>
    <dgm:pt modelId="{84F68EFE-9317-4926-A193-B3C31FB5187F}" type="pres">
      <dgm:prSet presAssocID="{7510D8B5-AA49-4381-AF25-3E683BEDDCE7}" presName="connTx" presStyleLbl="parChTrans1D2" presStyleIdx="4" presStyleCnt="6"/>
      <dgm:spPr/>
    </dgm:pt>
    <dgm:pt modelId="{DDC0C121-B7D0-414B-BCA2-E732F8708609}" type="pres">
      <dgm:prSet presAssocID="{0A348EE0-6C79-4256-8919-20DF880A0212}" presName="node" presStyleLbl="node1" presStyleIdx="4" presStyleCnt="6">
        <dgm:presLayoutVars>
          <dgm:bulletEnabled val="1"/>
        </dgm:presLayoutVars>
      </dgm:prSet>
      <dgm:spPr>
        <a:prstGeom prst="ellipse">
          <a:avLst/>
        </a:prstGeom>
      </dgm:spPr>
    </dgm:pt>
    <dgm:pt modelId="{AF507B83-2ABB-4977-9784-92D267CACF26}" type="pres">
      <dgm:prSet presAssocID="{F2A8462D-353C-4452-B4D7-594379747A4E}" presName="Name9" presStyleLbl="parChTrans1D2" presStyleIdx="5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</dgm:spPr>
    </dgm:pt>
    <dgm:pt modelId="{5C8B2752-61B0-4BAA-8038-48FB84CB1655}" type="pres">
      <dgm:prSet presAssocID="{F2A8462D-353C-4452-B4D7-594379747A4E}" presName="connTx" presStyleLbl="parChTrans1D2" presStyleIdx="5" presStyleCnt="6"/>
      <dgm:spPr/>
    </dgm:pt>
    <dgm:pt modelId="{F0C31177-E738-457E-B69B-739815624467}" type="pres">
      <dgm:prSet presAssocID="{68FC9BB9-F1B6-43CE-9479-4EA2C0843227}" presName="node" presStyleLbl="node1" presStyleIdx="5" presStyleCnt="6">
        <dgm:presLayoutVars>
          <dgm:bulletEnabled val="1"/>
        </dgm:presLayoutVars>
      </dgm:prSet>
      <dgm:spPr>
        <a:prstGeom prst="ellipse">
          <a:avLst/>
        </a:prstGeom>
      </dgm:spPr>
    </dgm:pt>
  </dgm:ptLst>
  <dgm:cxnLst>
    <dgm:cxn modelId="{A9BE5207-D4EE-4AC5-9A8C-2BEBCC468C45}" type="presOf" srcId="{E6E1F06D-4304-4DC3-951F-98C7781384B5}" destId="{131FBE90-B3A9-4889-B02B-BCC3CF0B1D0E}" srcOrd="0" destOrd="0" presId="urn:microsoft.com/office/officeart/2005/8/layout/radial1"/>
    <dgm:cxn modelId="{9EB4851D-3FD4-469E-9FD3-CC573D94CA1A}" type="presOf" srcId="{5EE54762-5F5B-4D5B-8F67-C46FA6E10F87}" destId="{64B493D7-EDA6-415E-A824-101C0B21B549}" srcOrd="0" destOrd="0" presId="urn:microsoft.com/office/officeart/2005/8/layout/radial1"/>
    <dgm:cxn modelId="{D57DEC24-DA8E-4CCE-A88E-42643EFAAF0D}" type="presOf" srcId="{2B4FFA5B-119B-4D34-BD76-06642CBC8D62}" destId="{73913B43-00B1-4FEB-BC92-214741372901}" srcOrd="0" destOrd="0" presId="urn:microsoft.com/office/officeart/2005/8/layout/radial1"/>
    <dgm:cxn modelId="{847C842A-8B16-492D-9260-6BE1AA839233}" type="presOf" srcId="{EDE59649-0D62-4C97-9C7F-D7BA2B14DB62}" destId="{39285D63-89B7-4842-9822-583437D5E3E6}" srcOrd="1" destOrd="0" presId="urn:microsoft.com/office/officeart/2005/8/layout/radial1"/>
    <dgm:cxn modelId="{8A91F73A-D6FB-4EC9-B3C1-D8F3C0AA31C5}" type="presOf" srcId="{2C2A0F7E-22A9-45FB-BF9B-EC8D7C04CE8B}" destId="{77499965-4F06-45E4-AC56-D6CF3C4F34CF}" srcOrd="0" destOrd="0" presId="urn:microsoft.com/office/officeart/2005/8/layout/radial1"/>
    <dgm:cxn modelId="{F3BFAD3E-A1EC-4519-928E-D7310832A75E}" type="presOf" srcId="{F2A8462D-353C-4452-B4D7-594379747A4E}" destId="{AF507B83-2ABB-4977-9784-92D267CACF26}" srcOrd="0" destOrd="0" presId="urn:microsoft.com/office/officeart/2005/8/layout/radial1"/>
    <dgm:cxn modelId="{E7BBF45C-BB5D-439E-BDC7-54E6708C8B19}" type="presOf" srcId="{7510D8B5-AA49-4381-AF25-3E683BEDDCE7}" destId="{84F68EFE-9317-4926-A193-B3C31FB5187F}" srcOrd="1" destOrd="0" presId="urn:microsoft.com/office/officeart/2005/8/layout/radial1"/>
    <dgm:cxn modelId="{CDED9E43-236B-4404-9422-C26BE6BFBF4F}" type="presOf" srcId="{EDE59649-0D62-4C97-9C7F-D7BA2B14DB62}" destId="{4949F075-E75A-4D92-A160-5F29FAD104B1}" srcOrd="0" destOrd="0" presId="urn:microsoft.com/office/officeart/2005/8/layout/radial1"/>
    <dgm:cxn modelId="{EE07404A-2ADB-4625-ACB0-56A6AEA4E3B6}" type="presOf" srcId="{5A444EBF-D8B7-470F-A5A0-468689029793}" destId="{147398EA-CB15-4D1D-B36F-F90C208CE642}" srcOrd="0" destOrd="0" presId="urn:microsoft.com/office/officeart/2005/8/layout/radial1"/>
    <dgm:cxn modelId="{69F7106D-353B-407D-9B2C-35035F02CF04}" type="presOf" srcId="{842CA2B4-5637-4710-86AC-6974D5203291}" destId="{5151A541-A5C4-44CF-A839-6E0CC25399F2}" srcOrd="1" destOrd="0" presId="urn:microsoft.com/office/officeart/2005/8/layout/radial1"/>
    <dgm:cxn modelId="{7F50DA70-3840-4EA3-A0F0-ECAECB641259}" type="presOf" srcId="{AA36C63A-5ACB-4DB4-A0C8-3B159033DAAF}" destId="{6602B8F7-63FD-46C8-83F5-638128A17D5D}" srcOrd="0" destOrd="0" presId="urn:microsoft.com/office/officeart/2005/8/layout/radial1"/>
    <dgm:cxn modelId="{633FE073-D9BD-446F-A767-25FCB2446D9E}" type="presOf" srcId="{68FC9BB9-F1B6-43CE-9479-4EA2C0843227}" destId="{F0C31177-E738-457E-B69B-739815624467}" srcOrd="0" destOrd="0" presId="urn:microsoft.com/office/officeart/2005/8/layout/radial1"/>
    <dgm:cxn modelId="{43F52678-CFC9-4705-95B8-71689B651B8E}" srcId="{E6E1F06D-4304-4DC3-951F-98C7781384B5}" destId="{68FC9BB9-F1B6-43CE-9479-4EA2C0843227}" srcOrd="5" destOrd="0" parTransId="{F2A8462D-353C-4452-B4D7-594379747A4E}" sibTransId="{365B14D7-8975-47AC-9C5C-51E3910449E0}"/>
    <dgm:cxn modelId="{0FCFB27D-C00F-4E66-8754-0ADCA81C0B81}" type="presOf" srcId="{F2A8462D-353C-4452-B4D7-594379747A4E}" destId="{5C8B2752-61B0-4BAA-8038-48FB84CB1655}" srcOrd="1" destOrd="0" presId="urn:microsoft.com/office/officeart/2005/8/layout/radial1"/>
    <dgm:cxn modelId="{55CD8E83-C218-4F1E-B0AD-207B81DA1CC1}" srcId="{E6E1F06D-4304-4DC3-951F-98C7781384B5}" destId="{2B4FFA5B-119B-4D34-BD76-06642CBC8D62}" srcOrd="1" destOrd="0" parTransId="{EDE59649-0D62-4C97-9C7F-D7BA2B14DB62}" sibTransId="{2F12681B-BA71-428D-8EBC-58EC467245D5}"/>
    <dgm:cxn modelId="{24B00989-F9C5-46D0-88C8-8A2DF9E66AC5}" type="presOf" srcId="{46447121-872C-4038-94FD-ED2E09267637}" destId="{882DE650-DB88-49D1-8BEB-4D5A84BF7ACF}" srcOrd="0" destOrd="0" presId="urn:microsoft.com/office/officeart/2005/8/layout/radial1"/>
    <dgm:cxn modelId="{6C13B491-94A4-4D8E-9656-E03A6B86469D}" srcId="{E6E1F06D-4304-4DC3-951F-98C7781384B5}" destId="{2C2A0F7E-22A9-45FB-BF9B-EC8D7C04CE8B}" srcOrd="0" destOrd="0" parTransId="{46447121-872C-4038-94FD-ED2E09267637}" sibTransId="{3D787019-BBBE-4A9A-8B55-47EB8E423F4D}"/>
    <dgm:cxn modelId="{660C1394-AE18-41FE-A373-BB66A3ED25DD}" type="presOf" srcId="{842CA2B4-5637-4710-86AC-6974D5203291}" destId="{AACDB606-5C21-4248-BBDA-7B725A864726}" srcOrd="0" destOrd="0" presId="urn:microsoft.com/office/officeart/2005/8/layout/radial1"/>
    <dgm:cxn modelId="{B702A89A-00AE-4ADF-AAAD-772B224E7FFE}" type="presOf" srcId="{0A348EE0-6C79-4256-8919-20DF880A0212}" destId="{DDC0C121-B7D0-414B-BCA2-E732F8708609}" srcOrd="0" destOrd="0" presId="urn:microsoft.com/office/officeart/2005/8/layout/radial1"/>
    <dgm:cxn modelId="{1DA929B2-5B7C-47D8-A002-3F7E8859724B}" srcId="{E6E1F06D-4304-4DC3-951F-98C7781384B5}" destId="{0A348EE0-6C79-4256-8919-20DF880A0212}" srcOrd="4" destOrd="0" parTransId="{7510D8B5-AA49-4381-AF25-3E683BEDDCE7}" sibTransId="{A4830C3A-69F6-4E6E-93DF-4B75456CB019}"/>
    <dgm:cxn modelId="{1E62BEB5-8B3C-4D8D-BF41-65D02FE8A5E7}" type="presOf" srcId="{46447121-872C-4038-94FD-ED2E09267637}" destId="{31243D78-E2E9-4D44-82E6-8F0349122B27}" srcOrd="1" destOrd="0" presId="urn:microsoft.com/office/officeart/2005/8/layout/radial1"/>
    <dgm:cxn modelId="{53D257C9-2B1B-4FDE-BC1F-B121D87345DF}" type="presOf" srcId="{7510D8B5-AA49-4381-AF25-3E683BEDDCE7}" destId="{38E4FA7E-8D4C-4ADA-8075-B6E2CFA893FE}" srcOrd="0" destOrd="0" presId="urn:microsoft.com/office/officeart/2005/8/layout/radial1"/>
    <dgm:cxn modelId="{CC4991CB-FA49-4C34-95CA-1A25841A5365}" srcId="{E6E1F06D-4304-4DC3-951F-98C7781384B5}" destId="{92C38643-1A4F-4CD9-BC9B-691C43737C4C}" srcOrd="2" destOrd="0" parTransId="{5A444EBF-D8B7-470F-A5A0-468689029793}" sibTransId="{669DF5C4-9090-4BFE-843A-806F22C1706A}"/>
    <dgm:cxn modelId="{AB8D09E3-406E-45FA-A93C-54BDD2011249}" type="presOf" srcId="{5A444EBF-D8B7-470F-A5A0-468689029793}" destId="{98E65A9A-48B2-49D2-A948-B24E353E6F54}" srcOrd="1" destOrd="0" presId="urn:microsoft.com/office/officeart/2005/8/layout/radial1"/>
    <dgm:cxn modelId="{C56DE8E4-1D9A-415C-A2B1-8558228B7572}" type="presOf" srcId="{92C38643-1A4F-4CD9-BC9B-691C43737C4C}" destId="{7517425F-A705-4EA4-934F-B16A3134AE13}" srcOrd="0" destOrd="0" presId="urn:microsoft.com/office/officeart/2005/8/layout/radial1"/>
    <dgm:cxn modelId="{80D3C5F8-9DCD-4B0B-AC0A-35AE36F47AF0}" srcId="{E6E1F06D-4304-4DC3-951F-98C7781384B5}" destId="{AA36C63A-5ACB-4DB4-A0C8-3B159033DAAF}" srcOrd="3" destOrd="0" parTransId="{842CA2B4-5637-4710-86AC-6974D5203291}" sibTransId="{51A2AD72-2ABC-4A06-B8E5-9B7F22670732}"/>
    <dgm:cxn modelId="{80E734FE-6AA0-49AE-9C7A-681129525F6E}" srcId="{5EE54762-5F5B-4D5B-8F67-C46FA6E10F87}" destId="{E6E1F06D-4304-4DC3-951F-98C7781384B5}" srcOrd="0" destOrd="0" parTransId="{23039DF6-0C84-4EB5-A479-FF6F9C9AAF00}" sibTransId="{60AFB808-D72F-4BBE-8859-CA3641529BD1}"/>
    <dgm:cxn modelId="{32F9D1C8-1639-4A60-9D15-8294084576FC}" type="presParOf" srcId="{64B493D7-EDA6-415E-A824-101C0B21B549}" destId="{131FBE90-B3A9-4889-B02B-BCC3CF0B1D0E}" srcOrd="0" destOrd="0" presId="urn:microsoft.com/office/officeart/2005/8/layout/radial1"/>
    <dgm:cxn modelId="{3EB979A3-CEF3-47BC-BB8D-880553BAF062}" type="presParOf" srcId="{64B493D7-EDA6-415E-A824-101C0B21B549}" destId="{882DE650-DB88-49D1-8BEB-4D5A84BF7ACF}" srcOrd="1" destOrd="0" presId="urn:microsoft.com/office/officeart/2005/8/layout/radial1"/>
    <dgm:cxn modelId="{7DAE61F3-A6E2-4BE9-8766-BAD5C6175C8F}" type="presParOf" srcId="{882DE650-DB88-49D1-8BEB-4D5A84BF7ACF}" destId="{31243D78-E2E9-4D44-82E6-8F0349122B27}" srcOrd="0" destOrd="0" presId="urn:microsoft.com/office/officeart/2005/8/layout/radial1"/>
    <dgm:cxn modelId="{A31F1AC3-D8ED-4F40-89E8-3ACF3A0F8210}" type="presParOf" srcId="{64B493D7-EDA6-415E-A824-101C0B21B549}" destId="{77499965-4F06-45E4-AC56-D6CF3C4F34CF}" srcOrd="2" destOrd="0" presId="urn:microsoft.com/office/officeart/2005/8/layout/radial1"/>
    <dgm:cxn modelId="{161F1992-F838-4B33-8655-EBA01B5DF6B7}" type="presParOf" srcId="{64B493D7-EDA6-415E-A824-101C0B21B549}" destId="{4949F075-E75A-4D92-A160-5F29FAD104B1}" srcOrd="3" destOrd="0" presId="urn:microsoft.com/office/officeart/2005/8/layout/radial1"/>
    <dgm:cxn modelId="{355187E1-175B-4CD2-AB4E-E2918225A6FB}" type="presParOf" srcId="{4949F075-E75A-4D92-A160-5F29FAD104B1}" destId="{39285D63-89B7-4842-9822-583437D5E3E6}" srcOrd="0" destOrd="0" presId="urn:microsoft.com/office/officeart/2005/8/layout/radial1"/>
    <dgm:cxn modelId="{DC087122-92CA-451F-9A42-1125187A947B}" type="presParOf" srcId="{64B493D7-EDA6-415E-A824-101C0B21B549}" destId="{73913B43-00B1-4FEB-BC92-214741372901}" srcOrd="4" destOrd="0" presId="urn:microsoft.com/office/officeart/2005/8/layout/radial1"/>
    <dgm:cxn modelId="{5722A92B-B5D0-4907-94E1-6BAF7ED17BCD}" type="presParOf" srcId="{64B493D7-EDA6-415E-A824-101C0B21B549}" destId="{147398EA-CB15-4D1D-B36F-F90C208CE642}" srcOrd="5" destOrd="0" presId="urn:microsoft.com/office/officeart/2005/8/layout/radial1"/>
    <dgm:cxn modelId="{3761E85D-1FA7-489D-9BD2-106CD831D491}" type="presParOf" srcId="{147398EA-CB15-4D1D-B36F-F90C208CE642}" destId="{98E65A9A-48B2-49D2-A948-B24E353E6F54}" srcOrd="0" destOrd="0" presId="urn:microsoft.com/office/officeart/2005/8/layout/radial1"/>
    <dgm:cxn modelId="{7F2E4B96-922B-4156-9583-C39B15F1EB97}" type="presParOf" srcId="{64B493D7-EDA6-415E-A824-101C0B21B549}" destId="{7517425F-A705-4EA4-934F-B16A3134AE13}" srcOrd="6" destOrd="0" presId="urn:microsoft.com/office/officeart/2005/8/layout/radial1"/>
    <dgm:cxn modelId="{D4436AAC-5410-400A-8D80-A605AEE67A9C}" type="presParOf" srcId="{64B493D7-EDA6-415E-A824-101C0B21B549}" destId="{AACDB606-5C21-4248-BBDA-7B725A864726}" srcOrd="7" destOrd="0" presId="urn:microsoft.com/office/officeart/2005/8/layout/radial1"/>
    <dgm:cxn modelId="{7D60ECA8-E950-45F0-ACEB-E66101BD51A5}" type="presParOf" srcId="{AACDB606-5C21-4248-BBDA-7B725A864726}" destId="{5151A541-A5C4-44CF-A839-6E0CC25399F2}" srcOrd="0" destOrd="0" presId="urn:microsoft.com/office/officeart/2005/8/layout/radial1"/>
    <dgm:cxn modelId="{7C180C50-1579-44DF-BE64-36864A4C3833}" type="presParOf" srcId="{64B493D7-EDA6-415E-A824-101C0B21B549}" destId="{6602B8F7-63FD-46C8-83F5-638128A17D5D}" srcOrd="8" destOrd="0" presId="urn:microsoft.com/office/officeart/2005/8/layout/radial1"/>
    <dgm:cxn modelId="{B647BD2B-DD3E-4031-9296-58834ECB2ED8}" type="presParOf" srcId="{64B493D7-EDA6-415E-A824-101C0B21B549}" destId="{38E4FA7E-8D4C-4ADA-8075-B6E2CFA893FE}" srcOrd="9" destOrd="0" presId="urn:microsoft.com/office/officeart/2005/8/layout/radial1"/>
    <dgm:cxn modelId="{32A9630D-F114-4277-BC5F-0C3D09E58339}" type="presParOf" srcId="{38E4FA7E-8D4C-4ADA-8075-B6E2CFA893FE}" destId="{84F68EFE-9317-4926-A193-B3C31FB5187F}" srcOrd="0" destOrd="0" presId="urn:microsoft.com/office/officeart/2005/8/layout/radial1"/>
    <dgm:cxn modelId="{29F16A66-2DC3-48A0-8914-58EA0F504B37}" type="presParOf" srcId="{64B493D7-EDA6-415E-A824-101C0B21B549}" destId="{DDC0C121-B7D0-414B-BCA2-E732F8708609}" srcOrd="10" destOrd="0" presId="urn:microsoft.com/office/officeart/2005/8/layout/radial1"/>
    <dgm:cxn modelId="{979A73D1-5278-4556-B4DB-7A6003053D90}" type="presParOf" srcId="{64B493D7-EDA6-415E-A824-101C0B21B549}" destId="{AF507B83-2ABB-4977-9784-92D267CACF26}" srcOrd="11" destOrd="0" presId="urn:microsoft.com/office/officeart/2005/8/layout/radial1"/>
    <dgm:cxn modelId="{C192B9F0-93A8-4140-9AF3-F370789134FC}" type="presParOf" srcId="{AF507B83-2ABB-4977-9784-92D267CACF26}" destId="{5C8B2752-61B0-4BAA-8038-48FB84CB1655}" srcOrd="0" destOrd="0" presId="urn:microsoft.com/office/officeart/2005/8/layout/radial1"/>
    <dgm:cxn modelId="{374A6FA2-95DD-463D-A383-F6A1835004F1}" type="presParOf" srcId="{64B493D7-EDA6-415E-A824-101C0B21B549}" destId="{F0C31177-E738-457E-B69B-739815624467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B3D3E5-C6CF-4ED0-896B-B4D3F308E18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794AF3D-9E7E-4868-A75F-CDE7F3F02732}">
      <dgm:prSet custT="1"/>
      <dgm:spPr/>
      <dgm:t>
        <a:bodyPr/>
        <a:lstStyle/>
        <a:p>
          <a:pPr>
            <a:defRPr cap="all"/>
          </a:pPr>
          <a:r>
            <a:rPr lang="en-US" sz="2400" dirty="0"/>
            <a:t>Thoughts/Concerns</a:t>
          </a:r>
        </a:p>
      </dgm:t>
    </dgm:pt>
    <dgm:pt modelId="{02760C6B-5B7E-453F-9DD8-D4EAF4749A0E}" type="parTrans" cxnId="{31E264D9-ADFF-4A57-9B24-6D7AECF64981}">
      <dgm:prSet/>
      <dgm:spPr/>
      <dgm:t>
        <a:bodyPr/>
        <a:lstStyle/>
        <a:p>
          <a:endParaRPr lang="en-US"/>
        </a:p>
      </dgm:t>
    </dgm:pt>
    <dgm:pt modelId="{CC0C2E3E-41A1-4144-BA97-664235DF500E}" type="sibTrans" cxnId="{31E264D9-ADFF-4A57-9B24-6D7AECF64981}">
      <dgm:prSet/>
      <dgm:spPr/>
      <dgm:t>
        <a:bodyPr/>
        <a:lstStyle/>
        <a:p>
          <a:endParaRPr lang="en-US"/>
        </a:p>
      </dgm:t>
    </dgm:pt>
    <dgm:pt modelId="{7B795D84-87DD-4ABF-B62F-8B125E2693F9}">
      <dgm:prSet custT="1"/>
      <dgm:spPr/>
      <dgm:t>
        <a:bodyPr/>
        <a:lstStyle/>
        <a:p>
          <a:pPr>
            <a:defRPr cap="all"/>
          </a:pPr>
          <a:r>
            <a:rPr lang="en-US" sz="2800" dirty="0"/>
            <a:t>Announcements/Clarifications</a:t>
          </a:r>
        </a:p>
      </dgm:t>
    </dgm:pt>
    <dgm:pt modelId="{00999FDE-2643-48F3-8E47-F2E9BAC3179F}" type="parTrans" cxnId="{29253BA4-40C5-49C1-8C4F-C05F94F1202E}">
      <dgm:prSet/>
      <dgm:spPr/>
      <dgm:t>
        <a:bodyPr/>
        <a:lstStyle/>
        <a:p>
          <a:endParaRPr lang="en-US"/>
        </a:p>
      </dgm:t>
    </dgm:pt>
    <dgm:pt modelId="{69C6D1C5-500A-4384-B060-D43FCD0110EC}" type="sibTrans" cxnId="{29253BA4-40C5-49C1-8C4F-C05F94F1202E}">
      <dgm:prSet/>
      <dgm:spPr/>
      <dgm:t>
        <a:bodyPr/>
        <a:lstStyle/>
        <a:p>
          <a:endParaRPr lang="en-US"/>
        </a:p>
      </dgm:t>
    </dgm:pt>
    <dgm:pt modelId="{8A328F02-962A-424A-9EBE-BFF305171735}" type="pres">
      <dgm:prSet presAssocID="{3BB3D3E5-C6CF-4ED0-896B-B4D3F308E18B}" presName="root" presStyleCnt="0">
        <dgm:presLayoutVars>
          <dgm:dir/>
          <dgm:resizeHandles val="exact"/>
        </dgm:presLayoutVars>
      </dgm:prSet>
      <dgm:spPr/>
    </dgm:pt>
    <dgm:pt modelId="{0A8FE635-DAB0-4120-B62D-38F482F88DC1}" type="pres">
      <dgm:prSet presAssocID="{5794AF3D-9E7E-4868-A75F-CDE7F3F02732}" presName="compNode" presStyleCnt="0"/>
      <dgm:spPr/>
    </dgm:pt>
    <dgm:pt modelId="{1215890A-D3E7-4330-A1D7-6F1F22FBFF53}" type="pres">
      <dgm:prSet presAssocID="{5794AF3D-9E7E-4868-A75F-CDE7F3F02732}" presName="iconBgRect" presStyleLbl="bgShp" presStyleIdx="0" presStyleCnt="2"/>
      <dgm:spPr/>
    </dgm:pt>
    <dgm:pt modelId="{708D0587-39BE-4C99-9596-B71CDA36ADBF}" type="pres">
      <dgm:prSet presAssocID="{5794AF3D-9E7E-4868-A75F-CDE7F3F027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5C94B515-FFD6-4132-BF93-F812BA407E67}" type="pres">
      <dgm:prSet presAssocID="{5794AF3D-9E7E-4868-A75F-CDE7F3F02732}" presName="spaceRect" presStyleCnt="0"/>
      <dgm:spPr/>
    </dgm:pt>
    <dgm:pt modelId="{B09B0D45-3809-4FE9-AD41-048048231620}" type="pres">
      <dgm:prSet presAssocID="{5794AF3D-9E7E-4868-A75F-CDE7F3F02732}" presName="textRect" presStyleLbl="revTx" presStyleIdx="0" presStyleCnt="2">
        <dgm:presLayoutVars>
          <dgm:chMax val="1"/>
          <dgm:chPref val="1"/>
        </dgm:presLayoutVars>
      </dgm:prSet>
      <dgm:spPr/>
    </dgm:pt>
    <dgm:pt modelId="{6E2637DC-658C-4A2F-99EA-57ECCF78F366}" type="pres">
      <dgm:prSet presAssocID="{CC0C2E3E-41A1-4144-BA97-664235DF500E}" presName="sibTrans" presStyleCnt="0"/>
      <dgm:spPr/>
    </dgm:pt>
    <dgm:pt modelId="{5F5DC5B9-AFFB-42F2-8B8D-83A63504EF17}" type="pres">
      <dgm:prSet presAssocID="{7B795D84-87DD-4ABF-B62F-8B125E2693F9}" presName="compNode" presStyleCnt="0"/>
      <dgm:spPr/>
    </dgm:pt>
    <dgm:pt modelId="{C17D27BB-6A73-4CE5-A0A7-2E3F62C54722}" type="pres">
      <dgm:prSet presAssocID="{7B795D84-87DD-4ABF-B62F-8B125E2693F9}" presName="iconBgRect" presStyleLbl="bgShp" presStyleIdx="1" presStyleCnt="2"/>
      <dgm:spPr/>
    </dgm:pt>
    <dgm:pt modelId="{9DC4C5E9-6D6D-4FDE-8F07-AC2E2FA390C3}" type="pres">
      <dgm:prSet presAssocID="{7B795D84-87DD-4ABF-B62F-8B125E2693F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09D4251A-44D2-4B53-9D8F-BC48FB74C155}" type="pres">
      <dgm:prSet presAssocID="{7B795D84-87DD-4ABF-B62F-8B125E2693F9}" presName="spaceRect" presStyleCnt="0"/>
      <dgm:spPr/>
    </dgm:pt>
    <dgm:pt modelId="{CDE56825-F9B2-4EC1-865C-2D1341B8D90D}" type="pres">
      <dgm:prSet presAssocID="{7B795D84-87DD-4ABF-B62F-8B125E2693F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CEBB429-0509-47EE-B74A-EADA4DF37C96}" type="presOf" srcId="{5794AF3D-9E7E-4868-A75F-CDE7F3F02732}" destId="{B09B0D45-3809-4FE9-AD41-048048231620}" srcOrd="0" destOrd="0" presId="urn:microsoft.com/office/officeart/2018/5/layout/IconCircleLabelList"/>
    <dgm:cxn modelId="{8E000860-6E08-42C2-9248-A1141E271546}" type="presOf" srcId="{7B795D84-87DD-4ABF-B62F-8B125E2693F9}" destId="{CDE56825-F9B2-4EC1-865C-2D1341B8D90D}" srcOrd="0" destOrd="0" presId="urn:microsoft.com/office/officeart/2018/5/layout/IconCircleLabelList"/>
    <dgm:cxn modelId="{C7EDBF8D-12B7-45F1-A8FA-C9CEFF1AC42D}" type="presOf" srcId="{3BB3D3E5-C6CF-4ED0-896B-B4D3F308E18B}" destId="{8A328F02-962A-424A-9EBE-BFF305171735}" srcOrd="0" destOrd="0" presId="urn:microsoft.com/office/officeart/2018/5/layout/IconCircleLabelList"/>
    <dgm:cxn modelId="{29253BA4-40C5-49C1-8C4F-C05F94F1202E}" srcId="{3BB3D3E5-C6CF-4ED0-896B-B4D3F308E18B}" destId="{7B795D84-87DD-4ABF-B62F-8B125E2693F9}" srcOrd="1" destOrd="0" parTransId="{00999FDE-2643-48F3-8E47-F2E9BAC3179F}" sibTransId="{69C6D1C5-500A-4384-B060-D43FCD0110EC}"/>
    <dgm:cxn modelId="{31E264D9-ADFF-4A57-9B24-6D7AECF64981}" srcId="{3BB3D3E5-C6CF-4ED0-896B-B4D3F308E18B}" destId="{5794AF3D-9E7E-4868-A75F-CDE7F3F02732}" srcOrd="0" destOrd="0" parTransId="{02760C6B-5B7E-453F-9DD8-D4EAF4749A0E}" sibTransId="{CC0C2E3E-41A1-4144-BA97-664235DF500E}"/>
    <dgm:cxn modelId="{A5B74DCC-0B2C-4F73-A45B-722EEA42531A}" type="presParOf" srcId="{8A328F02-962A-424A-9EBE-BFF305171735}" destId="{0A8FE635-DAB0-4120-B62D-38F482F88DC1}" srcOrd="0" destOrd="0" presId="urn:microsoft.com/office/officeart/2018/5/layout/IconCircleLabelList"/>
    <dgm:cxn modelId="{D613A0F2-7529-46B2-BB61-A6A262172B95}" type="presParOf" srcId="{0A8FE635-DAB0-4120-B62D-38F482F88DC1}" destId="{1215890A-D3E7-4330-A1D7-6F1F22FBFF53}" srcOrd="0" destOrd="0" presId="urn:microsoft.com/office/officeart/2018/5/layout/IconCircleLabelList"/>
    <dgm:cxn modelId="{DC9F2807-0AA5-4B67-ABC8-35FF5385B577}" type="presParOf" srcId="{0A8FE635-DAB0-4120-B62D-38F482F88DC1}" destId="{708D0587-39BE-4C99-9596-B71CDA36ADBF}" srcOrd="1" destOrd="0" presId="urn:microsoft.com/office/officeart/2018/5/layout/IconCircleLabelList"/>
    <dgm:cxn modelId="{02C59170-C665-443F-930F-10C740F0DB37}" type="presParOf" srcId="{0A8FE635-DAB0-4120-B62D-38F482F88DC1}" destId="{5C94B515-FFD6-4132-BF93-F812BA407E67}" srcOrd="2" destOrd="0" presId="urn:microsoft.com/office/officeart/2018/5/layout/IconCircleLabelList"/>
    <dgm:cxn modelId="{82E5AD64-C251-494C-9487-0E5C43C3D393}" type="presParOf" srcId="{0A8FE635-DAB0-4120-B62D-38F482F88DC1}" destId="{B09B0D45-3809-4FE9-AD41-048048231620}" srcOrd="3" destOrd="0" presId="urn:microsoft.com/office/officeart/2018/5/layout/IconCircleLabelList"/>
    <dgm:cxn modelId="{4AF2793F-09AA-470B-8D70-235A626ACD55}" type="presParOf" srcId="{8A328F02-962A-424A-9EBE-BFF305171735}" destId="{6E2637DC-658C-4A2F-99EA-57ECCF78F366}" srcOrd="1" destOrd="0" presId="urn:microsoft.com/office/officeart/2018/5/layout/IconCircleLabelList"/>
    <dgm:cxn modelId="{3D596D42-3DB6-40EA-83C0-68DC0952AE6D}" type="presParOf" srcId="{8A328F02-962A-424A-9EBE-BFF305171735}" destId="{5F5DC5B9-AFFB-42F2-8B8D-83A63504EF17}" srcOrd="2" destOrd="0" presId="urn:microsoft.com/office/officeart/2018/5/layout/IconCircleLabelList"/>
    <dgm:cxn modelId="{BA068EBE-82AB-4106-BE94-FF12DBD4E400}" type="presParOf" srcId="{5F5DC5B9-AFFB-42F2-8B8D-83A63504EF17}" destId="{C17D27BB-6A73-4CE5-A0A7-2E3F62C54722}" srcOrd="0" destOrd="0" presId="urn:microsoft.com/office/officeart/2018/5/layout/IconCircleLabelList"/>
    <dgm:cxn modelId="{10491F69-0F58-4E4A-A4F4-88507FE62D69}" type="presParOf" srcId="{5F5DC5B9-AFFB-42F2-8B8D-83A63504EF17}" destId="{9DC4C5E9-6D6D-4FDE-8F07-AC2E2FA390C3}" srcOrd="1" destOrd="0" presId="urn:microsoft.com/office/officeart/2018/5/layout/IconCircleLabelList"/>
    <dgm:cxn modelId="{9DAC1886-E8E6-49FF-BF5B-F1BB839469E0}" type="presParOf" srcId="{5F5DC5B9-AFFB-42F2-8B8D-83A63504EF17}" destId="{09D4251A-44D2-4B53-9D8F-BC48FB74C155}" srcOrd="2" destOrd="0" presId="urn:microsoft.com/office/officeart/2018/5/layout/IconCircleLabelList"/>
    <dgm:cxn modelId="{0F612B57-C588-40C1-A931-AE7B24E70673}" type="presParOf" srcId="{5F5DC5B9-AFFB-42F2-8B8D-83A63504EF17}" destId="{CDE56825-F9B2-4EC1-865C-2D1341B8D90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1FBE90-B3A9-4889-B02B-BCC3CF0B1D0E}">
      <dsp:nvSpPr>
        <dsp:cNvPr id="0" name=""/>
        <dsp:cNvSpPr/>
      </dsp:nvSpPr>
      <dsp:spPr>
        <a:xfrm>
          <a:off x="3138129" y="1987337"/>
          <a:ext cx="1511724" cy="15117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baseline="0" dirty="0">
              <a:latin typeface="Times New Roman" pitchFamily="18" charset="0"/>
              <a:ea typeface="+mn-ea"/>
              <a:cs typeface="Times New Roman" pitchFamily="18" charset="0"/>
            </a:rPr>
            <a:t>Current Standard of Practice in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baseline="0" dirty="0">
              <a:latin typeface="Times New Roman" pitchFamily="18" charset="0"/>
              <a:ea typeface="+mn-ea"/>
              <a:cs typeface="Times New Roman" pitchFamily="18" charset="0"/>
            </a:rPr>
            <a:t>Counseling</a:t>
          </a:r>
        </a:p>
      </dsp:txBody>
      <dsp:txXfrm>
        <a:off x="3359516" y="2208724"/>
        <a:ext cx="1068950" cy="1068950"/>
      </dsp:txXfrm>
    </dsp:sp>
    <dsp:sp modelId="{882DE650-DB88-49D1-8BEB-4D5A84BF7ACF}">
      <dsp:nvSpPr>
        <dsp:cNvPr id="0" name=""/>
        <dsp:cNvSpPr/>
      </dsp:nvSpPr>
      <dsp:spPr>
        <a:xfrm rot="16143804">
          <a:off x="3649965" y="1742519"/>
          <a:ext cx="455889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430" y="8229"/>
              </a:lnTo>
            </a:path>
          </a:pathLst>
        </a:custGeom>
        <a:noFill/>
        <a:ln w="762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3866512" y="1748126"/>
        <a:ext cx="22794" cy="22794"/>
      </dsp:txXfrm>
    </dsp:sp>
    <dsp:sp modelId="{77499965-4F06-45E4-AC56-D6CF3C4F34CF}">
      <dsp:nvSpPr>
        <dsp:cNvPr id="0" name=""/>
        <dsp:cNvSpPr/>
      </dsp:nvSpPr>
      <dsp:spPr>
        <a:xfrm>
          <a:off x="3105966" y="19985"/>
          <a:ext cx="1511724" cy="15117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Times New Roman" pitchFamily="18" charset="0"/>
              <a:ea typeface="+mn-ea"/>
              <a:cs typeface="Times New Roman" pitchFamily="18" charset="0"/>
            </a:rPr>
            <a:t>Bio-Psycho-Social-Spiritual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baseline="0" dirty="0">
              <a:latin typeface="Times New Roman" pitchFamily="18" charset="0"/>
              <a:ea typeface="+mn-ea"/>
              <a:cs typeface="Times New Roman" pitchFamily="18" charset="0"/>
            </a:rPr>
            <a:t>Assessment</a:t>
          </a:r>
        </a:p>
      </dsp:txBody>
      <dsp:txXfrm>
        <a:off x="3327353" y="241372"/>
        <a:ext cx="1068950" cy="1068950"/>
      </dsp:txXfrm>
    </dsp:sp>
    <dsp:sp modelId="{4949F075-E75A-4D92-A160-5F29FAD104B1}">
      <dsp:nvSpPr>
        <dsp:cNvPr id="0" name=""/>
        <dsp:cNvSpPr/>
      </dsp:nvSpPr>
      <dsp:spPr>
        <a:xfrm rot="19800000">
          <a:off x="4532291" y="2287446"/>
          <a:ext cx="243268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  <a:noFill/>
        <a:ln w="762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647843" y="2298369"/>
        <a:ext cx="12163" cy="12163"/>
      </dsp:txXfrm>
    </dsp:sp>
    <dsp:sp modelId="{73913B43-00B1-4FEB-BC92-214741372901}">
      <dsp:nvSpPr>
        <dsp:cNvPr id="0" name=""/>
        <dsp:cNvSpPr/>
      </dsp:nvSpPr>
      <dsp:spPr>
        <a:xfrm>
          <a:off x="4628979" y="792798"/>
          <a:ext cx="1937758" cy="1933344"/>
        </a:xfrm>
        <a:prstGeom prst="ellipse">
          <a:avLst/>
        </a:prstGeom>
        <a:solidFill>
          <a:schemeClr val="accent2">
            <a:hueOff val="-176539"/>
            <a:satOff val="844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baseline="0" dirty="0">
              <a:latin typeface="Times New Roman" pitchFamily="18" charset="0"/>
              <a:ea typeface="+mn-ea"/>
              <a:cs typeface="Times New Roman" pitchFamily="18" charset="0"/>
            </a:rPr>
            <a:t>Person of the Therapist and the Therapeutic Relationship</a:t>
          </a:r>
        </a:p>
      </dsp:txBody>
      <dsp:txXfrm>
        <a:off x="4912757" y="1075930"/>
        <a:ext cx="1370202" cy="1367080"/>
      </dsp:txXfrm>
    </dsp:sp>
    <dsp:sp modelId="{147398EA-CB15-4D1D-B36F-F90C208CE642}">
      <dsp:nvSpPr>
        <dsp:cNvPr id="0" name=""/>
        <dsp:cNvSpPr/>
      </dsp:nvSpPr>
      <dsp:spPr>
        <a:xfrm rot="1800000">
          <a:off x="4518059" y="3218058"/>
          <a:ext cx="4557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734531" y="3223670"/>
        <a:ext cx="22786" cy="22786"/>
      </dsp:txXfrm>
    </dsp:sp>
    <dsp:sp modelId="{7517425F-A705-4EA4-934F-B16A3134AE13}">
      <dsp:nvSpPr>
        <dsp:cNvPr id="0" name=""/>
        <dsp:cNvSpPr/>
      </dsp:nvSpPr>
      <dsp:spPr>
        <a:xfrm>
          <a:off x="4841996" y="2971065"/>
          <a:ext cx="1511724" cy="1511724"/>
        </a:xfrm>
        <a:prstGeom prst="ellipse">
          <a:avLst/>
        </a:prstGeom>
        <a:solidFill>
          <a:schemeClr val="accent2">
            <a:hueOff val="-353078"/>
            <a:satOff val="1687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Times New Roman" pitchFamily="18" charset="0"/>
              <a:ea typeface="+mn-ea"/>
              <a:cs typeface="Times New Roman" pitchFamily="18" charset="0"/>
            </a:rPr>
            <a:t>Specific Therapies</a:t>
          </a:r>
        </a:p>
      </dsp:txBody>
      <dsp:txXfrm>
        <a:off x="5063383" y="3192452"/>
        <a:ext cx="1068950" cy="1068950"/>
      </dsp:txXfrm>
    </dsp:sp>
    <dsp:sp modelId="{AACDB606-5C21-4248-BBDA-7B725A864726}">
      <dsp:nvSpPr>
        <dsp:cNvPr id="0" name=""/>
        <dsp:cNvSpPr/>
      </dsp:nvSpPr>
      <dsp:spPr>
        <a:xfrm rot="5400000">
          <a:off x="3666125" y="3709923"/>
          <a:ext cx="4557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882598" y="3715534"/>
        <a:ext cx="22786" cy="22786"/>
      </dsp:txXfrm>
    </dsp:sp>
    <dsp:sp modelId="{6602B8F7-63FD-46C8-83F5-638128A17D5D}">
      <dsp:nvSpPr>
        <dsp:cNvPr id="0" name=""/>
        <dsp:cNvSpPr/>
      </dsp:nvSpPr>
      <dsp:spPr>
        <a:xfrm>
          <a:off x="3138129" y="3954794"/>
          <a:ext cx="1511724" cy="1511724"/>
        </a:xfrm>
        <a:prstGeom prst="ellipse">
          <a:avLst/>
        </a:prstGeom>
        <a:solidFill>
          <a:schemeClr val="accent2">
            <a:hueOff val="-529618"/>
            <a:satOff val="2531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Times New Roman" pitchFamily="18" charset="0"/>
              <a:ea typeface="+mn-ea"/>
              <a:cs typeface="Times New Roman" pitchFamily="18" charset="0"/>
            </a:rPr>
            <a:t>Psycho-Education</a:t>
          </a:r>
        </a:p>
      </dsp:txBody>
      <dsp:txXfrm>
        <a:off x="3359516" y="4176181"/>
        <a:ext cx="1068950" cy="1068950"/>
      </dsp:txXfrm>
    </dsp:sp>
    <dsp:sp modelId="{38E4FA7E-8D4C-4ADA-8075-B6E2CFA893FE}">
      <dsp:nvSpPr>
        <dsp:cNvPr id="0" name=""/>
        <dsp:cNvSpPr/>
      </dsp:nvSpPr>
      <dsp:spPr>
        <a:xfrm rot="9000000">
          <a:off x="2814191" y="3218058"/>
          <a:ext cx="4557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3030664" y="3223670"/>
        <a:ext cx="22786" cy="22786"/>
      </dsp:txXfrm>
    </dsp:sp>
    <dsp:sp modelId="{DDC0C121-B7D0-414B-BCA2-E732F8708609}">
      <dsp:nvSpPr>
        <dsp:cNvPr id="0" name=""/>
        <dsp:cNvSpPr/>
      </dsp:nvSpPr>
      <dsp:spPr>
        <a:xfrm>
          <a:off x="1434261" y="2971065"/>
          <a:ext cx="1511724" cy="1511724"/>
        </a:xfrm>
        <a:prstGeom prst="ellipse">
          <a:avLst/>
        </a:prstGeom>
        <a:solidFill>
          <a:schemeClr val="accent2">
            <a:hueOff val="-706157"/>
            <a:satOff val="3374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Times New Roman" pitchFamily="18" charset="0"/>
              <a:ea typeface="+mn-ea"/>
              <a:cs typeface="Times New Roman" pitchFamily="18" charset="0"/>
            </a:rPr>
            <a:t>Long Term Therapy</a:t>
          </a:r>
        </a:p>
      </dsp:txBody>
      <dsp:txXfrm>
        <a:off x="1655648" y="3192452"/>
        <a:ext cx="1068950" cy="1068950"/>
      </dsp:txXfrm>
    </dsp:sp>
    <dsp:sp modelId="{AF507B83-2ABB-4977-9784-92D267CACF26}">
      <dsp:nvSpPr>
        <dsp:cNvPr id="0" name=""/>
        <dsp:cNvSpPr/>
      </dsp:nvSpPr>
      <dsp:spPr>
        <a:xfrm rot="12600000">
          <a:off x="2814191" y="2234330"/>
          <a:ext cx="4557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8229"/>
              </a:moveTo>
              <a:lnTo>
                <a:pt x="375358" y="8229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3030664" y="2239941"/>
        <a:ext cx="22786" cy="22786"/>
      </dsp:txXfrm>
    </dsp:sp>
    <dsp:sp modelId="{F0C31177-E738-457E-B69B-739815624467}">
      <dsp:nvSpPr>
        <dsp:cNvPr id="0" name=""/>
        <dsp:cNvSpPr/>
      </dsp:nvSpPr>
      <dsp:spPr>
        <a:xfrm>
          <a:off x="1434261" y="1003608"/>
          <a:ext cx="1511724" cy="1511724"/>
        </a:xfrm>
        <a:prstGeom prst="ellipse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Times New Roman" pitchFamily="18" charset="0"/>
              <a:ea typeface="+mn-ea"/>
              <a:cs typeface="Times New Roman" pitchFamily="18" charset="0"/>
            </a:rPr>
            <a:t>After Care and Relapse Prevention</a:t>
          </a:r>
        </a:p>
      </dsp:txBody>
      <dsp:txXfrm>
        <a:off x="1655648" y="1224995"/>
        <a:ext cx="1068950" cy="1068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5890A-D3E7-4330-A1D7-6F1F22FBFF53}">
      <dsp:nvSpPr>
        <dsp:cNvPr id="0" name=""/>
        <dsp:cNvSpPr/>
      </dsp:nvSpPr>
      <dsp:spPr>
        <a:xfrm>
          <a:off x="709509" y="96555"/>
          <a:ext cx="2093062" cy="20930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D0587-39BE-4C99-9596-B71CDA36ADBF}">
      <dsp:nvSpPr>
        <dsp:cNvPr id="0" name=""/>
        <dsp:cNvSpPr/>
      </dsp:nvSpPr>
      <dsp:spPr>
        <a:xfrm>
          <a:off x="1155571" y="542618"/>
          <a:ext cx="1200937" cy="1200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B0D45-3809-4FE9-AD41-048048231620}">
      <dsp:nvSpPr>
        <dsp:cNvPr id="0" name=""/>
        <dsp:cNvSpPr/>
      </dsp:nvSpPr>
      <dsp:spPr>
        <a:xfrm>
          <a:off x="40415" y="2841556"/>
          <a:ext cx="343125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Thoughts/Concerns</a:t>
          </a:r>
        </a:p>
      </dsp:txBody>
      <dsp:txXfrm>
        <a:off x="40415" y="2841556"/>
        <a:ext cx="3431250" cy="787500"/>
      </dsp:txXfrm>
    </dsp:sp>
    <dsp:sp modelId="{C17D27BB-6A73-4CE5-A0A7-2E3F62C54722}">
      <dsp:nvSpPr>
        <dsp:cNvPr id="0" name=""/>
        <dsp:cNvSpPr/>
      </dsp:nvSpPr>
      <dsp:spPr>
        <a:xfrm>
          <a:off x="4741228" y="96555"/>
          <a:ext cx="2093062" cy="20930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4C5E9-6D6D-4FDE-8F07-AC2E2FA390C3}">
      <dsp:nvSpPr>
        <dsp:cNvPr id="0" name=""/>
        <dsp:cNvSpPr/>
      </dsp:nvSpPr>
      <dsp:spPr>
        <a:xfrm>
          <a:off x="5187290" y="542618"/>
          <a:ext cx="1200937" cy="1200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56825-F9B2-4EC1-865C-2D1341B8D90D}">
      <dsp:nvSpPr>
        <dsp:cNvPr id="0" name=""/>
        <dsp:cNvSpPr/>
      </dsp:nvSpPr>
      <dsp:spPr>
        <a:xfrm>
          <a:off x="4072134" y="2841556"/>
          <a:ext cx="343125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Announcements/Clarifications</a:t>
          </a:r>
        </a:p>
      </dsp:txBody>
      <dsp:txXfrm>
        <a:off x="4072134" y="2841556"/>
        <a:ext cx="3431250" cy="78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B8A52-CFD0-438E-88AE-335809F7F567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0F53E-EC9F-4750-811B-B81F759318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44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7B45E34-A1F1-4DCB-AB52-CD5E38ADD3C6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07586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76D3-30D4-4F41-9E1E-2DBC43A7A28D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89637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6DE7C68-6E6C-4CB2-B582-616994734416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55400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5F3-08BF-46CC-BB06-A5150D6AD044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766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D69-2512-4B9C-ABE3-DE80D8D1806A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35159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EDC4-A723-4828-9857-D6A521DADE96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7452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BAE3-88A8-4DF1-8BF2-8A3112204E89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28775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4EF0-A121-41BD-BC96-981F7C8BBCD0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617262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7A445F3-08BF-46CC-BB06-A5150D6AD044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104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1D9CF-A8B1-4C04-BBCB-7131B23CB0D9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00386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D208-08F4-43DD-BAEE-38867A712761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7189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7A445F3-08BF-46CC-BB06-A5150D6AD044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678D3E92-1FF4-4947-B041-2D46799ACD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23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edg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0C23B1-7427-4DF4-BFF1-60CD7E93B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081" y="610955"/>
            <a:ext cx="8195838" cy="563609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89" y="777240"/>
            <a:ext cx="7948422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7640" y="1272800"/>
            <a:ext cx="4908465" cy="4312402"/>
          </a:xfrm>
        </p:spPr>
        <p:txBody>
          <a:bodyPr anchor="ctr">
            <a:normAutofit/>
          </a:bodyPr>
          <a:lstStyle/>
          <a:p>
            <a:pPr algn="r"/>
            <a:r>
              <a:rPr lang="en-US" sz="5900">
                <a:solidFill>
                  <a:schemeClr val="tx2"/>
                </a:solidFill>
              </a:rPr>
              <a:t>COUC 505</a:t>
            </a:r>
            <a:br>
              <a:rPr lang="en-US" sz="5900">
                <a:solidFill>
                  <a:schemeClr val="tx2"/>
                </a:solidFill>
              </a:rPr>
            </a:br>
            <a:r>
              <a:rPr lang="en-US" sz="5900">
                <a:solidFill>
                  <a:schemeClr val="tx2"/>
                </a:solidFill>
              </a:rPr>
              <a:t>Theories &amp; Spiritual Integration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5080" y="1272800"/>
            <a:ext cx="1860980" cy="4312402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000" b="1" dirty="0"/>
              <a:t>Week 13</a:t>
            </a:r>
          </a:p>
          <a:p>
            <a:pPr algn="l">
              <a:spcAft>
                <a:spcPts val="600"/>
              </a:spcAft>
            </a:pPr>
            <a:r>
              <a:rPr lang="en-US" sz="2000" b="1" dirty="0"/>
              <a:t>Erica Rhoads</a:t>
            </a:r>
          </a:p>
          <a:p>
            <a:pPr algn="l">
              <a:spcAft>
                <a:spcPts val="600"/>
              </a:spcAft>
            </a:pPr>
            <a:r>
              <a:rPr lang="en-US" sz="2000" b="1" dirty="0"/>
              <a:t>Professor</a:t>
            </a:r>
          </a:p>
          <a:p>
            <a:pPr algn="l">
              <a:spcAft>
                <a:spcPts val="600"/>
              </a:spcAft>
            </a:pPr>
            <a:r>
              <a:rPr lang="en-US" sz="2000" b="1" dirty="0"/>
              <a:t>Liberty University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404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16584" y="5714047"/>
            <a:ext cx="4114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E2E67-B93B-4A54-88C1-2978DD31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530B486-FEEC-447F-887B-51AD67E75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47800"/>
            <a:ext cx="7924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28360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DE8C63E-8D14-47EC-8FFD-7471461ED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F55756-5517-4E65-9936-F04BB3279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" y="374904"/>
            <a:ext cx="8586216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49316-37A2-4F9C-B95E-B0E9BA34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5788" y="642594"/>
            <a:ext cx="3608111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Learning Objectives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C3E364-5A48-4567-B65D-0880753EE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912" y="892220"/>
            <a:ext cx="3790888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80BFB4-DA7E-4E98-BE01-534889F41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131" y="1005675"/>
            <a:ext cx="360045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</p:sp>
      <p:pic>
        <p:nvPicPr>
          <p:cNvPr id="8" name="Graphic 7" descr="Head with Gears">
            <a:extLst>
              <a:ext uri="{FF2B5EF4-FFF2-40B4-BE49-F238E27FC236}">
                <a16:creationId xmlns:a16="http://schemas.microsoft.com/office/drawing/2014/main" id="{00C40736-AD2F-5B90-1E73-05CA154B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8386" y="1871518"/>
            <a:ext cx="3141166" cy="31411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1A9DD3-FEF6-41B7-8B2F-1827C8AD0C24}"/>
              </a:ext>
            </a:extLst>
          </p:cNvPr>
          <p:cNvSpPr txBox="1"/>
          <p:nvPr/>
        </p:nvSpPr>
        <p:spPr>
          <a:xfrm>
            <a:off x="4735788" y="2103120"/>
            <a:ext cx="3608112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600" dirty="0"/>
              <a:t>Identify current trends in using theory in counseling practice.</a:t>
            </a:r>
          </a:p>
          <a:p>
            <a:pPr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600" dirty="0"/>
              <a:t>Explain the importance of presence in developing counselor competence.</a:t>
            </a:r>
          </a:p>
          <a:p>
            <a:pPr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600" dirty="0"/>
              <a:t>Understand the influence of basic counseling skills on theoretical approaches.</a:t>
            </a:r>
          </a:p>
          <a:p>
            <a:pPr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600" dirty="0"/>
              <a:t>Recognize the importance of integrating spirituality into counseling.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C12D7-426B-4105-B644-BF91830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1401" y="6214535"/>
            <a:ext cx="1097280" cy="256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678D3E92-1FF4-4947-B041-2D46799ACD2C}" type="slidenum">
              <a:rPr lang="en-US" sz="1000" smtClean="0"/>
              <a:pPr defTabSz="914400">
                <a:spcAft>
                  <a:spcPts val="600"/>
                </a:spcAft>
              </a:pPr>
              <a:t>3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407475252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5D22-22A1-4337-AB84-5B866068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Theory Vs Technique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A4BC6-558B-45A4-BE82-A748A447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7574280" cy="329184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https://www.youtube.com/watch?v=S3yBPuf46Jo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F7AE18-0F7F-4C25-844D-D5C4ED7D4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2286683-3D7C-4F7B-BF76-C8CC628C8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214" y="2014194"/>
            <a:ext cx="6041571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67334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3AFADA-8B64-4B5B-B576-130187A8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Diagram&#10;&#10;Description automatically generated with low confidence">
            <a:extLst>
              <a:ext uri="{FF2B5EF4-FFF2-40B4-BE49-F238E27FC236}">
                <a16:creationId xmlns:a16="http://schemas.microsoft.com/office/drawing/2014/main" id="{C734185D-DF78-4E36-AAB6-75DF89576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4" y="980733"/>
            <a:ext cx="7754432" cy="4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331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FB29C5-9E32-4F49-A689-B10EE31E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0862" y="457200"/>
            <a:ext cx="6400235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9350" y="621793"/>
            <a:ext cx="6149085" cy="5614416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462" y="881210"/>
            <a:ext cx="5563443" cy="1517035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  <a:t>Spiritual Focused Strategies: An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3462" y="2626840"/>
            <a:ext cx="5433827" cy="313177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Research shows that “secular” counselors often ignore spiritual concerns, treat spiritual beliefs &amp; experiences as pathological, fail to comprehend spiritual language &amp; concepts, assume that religious counselees share the cultural norms of non-faith people, and recommended strategies that might be immoral or discredit religious faith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91714" y="5872366"/>
            <a:ext cx="4114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CC40D-78C5-4ED2-AD04-12C68B2F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ASERVIC	</a:t>
            </a:r>
          </a:p>
        </p:txBody>
      </p:sp>
      <p:pic>
        <p:nvPicPr>
          <p:cNvPr id="7" name="Picture Placeholder 6" descr="A seedling growing out of dirt&#10;&#10;Description automatically generated with low confidence">
            <a:extLst>
              <a:ext uri="{FF2B5EF4-FFF2-40B4-BE49-F238E27FC236}">
                <a16:creationId xmlns:a16="http://schemas.microsoft.com/office/drawing/2014/main" id="{B2B707EA-4C40-44A8-91E2-B4E51FDF144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r="22485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7E9E7-8434-4836-A6D6-05B3B473B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https://aservic.org/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9C962-8AD2-42E6-9ED5-AEE1F59F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A07B5FF-99A3-415F-94F1-6ECF72DF7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5605494" cy="11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7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1463B9A0-C42E-402C-9AD1-9DAE53361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5" name="Picture 4" descr="A computer with a coffee cup on the screen&#10;&#10;Description automatically generated with low confidence">
            <a:extLst>
              <a:ext uri="{FF2B5EF4-FFF2-40B4-BE49-F238E27FC236}">
                <a16:creationId xmlns:a16="http://schemas.microsoft.com/office/drawing/2014/main" id="{32827FE1-BD9E-4847-BC5F-F573EAEBD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699326"/>
            <a:ext cx="8178799" cy="54593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64EA8E-88EB-46C5-A281-1BE603251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z="1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1026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081" y="610955"/>
            <a:ext cx="8195838" cy="5636090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89" y="777240"/>
            <a:ext cx="7948422" cy="5303520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26" y="1420706"/>
            <a:ext cx="2599905" cy="4016587"/>
          </a:xfrm>
        </p:spPr>
        <p:txBody>
          <a:bodyPr>
            <a:normAutofit/>
          </a:bodyPr>
          <a:lstStyle/>
          <a:p>
            <a:r>
              <a:rPr lang="en-US" sz="3100"/>
              <a:t>Spiritual Integration Begins with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389" y="1420706"/>
            <a:ext cx="4136068" cy="401658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Integration of psychotherapy with religion &amp; spirituality has been an active enterprise since the establishment of psychology as an independent discipline during the 19</a:t>
            </a:r>
            <a:r>
              <a:rPr lang="en-US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century</a:t>
            </a: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Key to integration is the personal character of the counselor</a:t>
            </a: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Each counselor must understand his/her own attitudes toward Christian topics, moral issues, key doctrinal beliefs, &amp; relevant theological issues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04298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16584" y="5714047"/>
            <a:ext cx="4114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737801-B9D6-4A08-BD77-23010A802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FABD39-C757-461E-A681-DC2736484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892" y="572613"/>
            <a:ext cx="8461207" cy="2396079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F424F5-8D5C-46C0-A1B0-AF34E0350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53" y="737380"/>
            <a:ext cx="8215884" cy="2066544"/>
          </a:xfrm>
          <a:prstGeom prst="rect">
            <a:avLst/>
          </a:prstGeom>
          <a:solidFill>
            <a:schemeClr val="tx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1089090"/>
            <a:ext cx="7543800" cy="1371600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The Psychological &amp; Spiritual Functioning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3263619"/>
            <a:ext cx="7543800" cy="2673765"/>
          </a:xfrm>
        </p:spPr>
        <p:txBody>
          <a:bodyPr anchor="t">
            <a:normAutofit/>
          </a:bodyPr>
          <a:lstStyle/>
          <a:p>
            <a:r>
              <a:rPr lang="en-US" sz="1700"/>
              <a:t>Underneath one’s knowledge of his/her faith experience are psychological &amp; neuropsychological processes that influence how one relates &amp; experiences God</a:t>
            </a:r>
          </a:p>
          <a:p>
            <a:r>
              <a:rPr lang="en-US" sz="1700"/>
              <a:t>Each person internalizes representations of the self, others, &amp; God around the themes of felt security &amp; love</a:t>
            </a:r>
          </a:p>
          <a:p>
            <a:pPr lvl="1"/>
            <a:r>
              <a:rPr lang="en-US" sz="1700"/>
              <a:t>Stored in the limbic system</a:t>
            </a:r>
          </a:p>
          <a:p>
            <a:pPr lvl="1"/>
            <a:r>
              <a:rPr lang="en-US" sz="1700"/>
              <a:t>Internal working models develop into a general attachment style &amp; reflect a person’s early attachment experiences with primary caregivers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474056" y="6291066"/>
            <a:ext cx="10972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&amp; Psychological Relationship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Much of what we experience or know viscerally (deep down, intuitively in the body) are based on internalizations that were conceived during pre-verbal phases of  development, encoded as neurobiological data in the limbic system, &amp; elaborated on or solidified throughout later development</a:t>
            </a:r>
          </a:p>
          <a:p>
            <a:pPr lvl="1"/>
            <a:r>
              <a:rPr lang="en-US" dirty="0"/>
              <a:t>People who develop a secure attachment style have more adaptive schemas (deep beliefs), and neurobiological networks that reflect trust in self, others, &amp; God</a:t>
            </a:r>
          </a:p>
          <a:p>
            <a:pPr lvl="1"/>
            <a:r>
              <a:rPr lang="en-US" dirty="0"/>
              <a:t>Insecurely attached develop maladaptive schemas, and neurobiological networks that reflect mistrust in self, others, &amp; God</a:t>
            </a:r>
          </a:p>
          <a:p>
            <a:pPr lvl="1"/>
            <a:r>
              <a:rPr lang="en-US" dirty="0"/>
              <a:t>These schemas are relatively stable throughout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&amp; Psychological Relationship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bottom line is that what people experience in their relationship with self, others, &amp; God are from the template of unconscious, internal working models</a:t>
            </a:r>
          </a:p>
          <a:p>
            <a:r>
              <a:rPr lang="en-US" dirty="0"/>
              <a:t>People with insecure attachment tend to perceive God as controlling, less accepting, nurturing &amp; distant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3314699" cy="638251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9DDB0-F27A-44CC-8E62-15E86AF9E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608" y="403509"/>
            <a:ext cx="3065526" cy="6050982"/>
          </a:xfrm>
          <a:prstGeom prst="rect">
            <a:avLst/>
          </a:prstGeom>
          <a:solidFill>
            <a:schemeClr val="tx2"/>
          </a:solidFill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56" y="568575"/>
            <a:ext cx="2823900" cy="5457366"/>
          </a:xfrm>
        </p:spPr>
        <p:txBody>
          <a:bodyPr>
            <a:normAutofit/>
          </a:bodyPr>
          <a:lstStyle/>
          <a:p>
            <a:pPr algn="ctr"/>
            <a:r>
              <a:rPr lang="en-US" sz="3800">
                <a:solidFill>
                  <a:schemeClr val="bg1"/>
                </a:solidFill>
              </a:rPr>
              <a:t>Ethical Issues in Spiritual Integrated Counseling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1" y="559477"/>
            <a:ext cx="4381500" cy="6022515"/>
          </a:xfrm>
        </p:spPr>
        <p:txBody>
          <a:bodyPr anchor="ctr">
            <a:noAutofit/>
          </a:bodyPr>
          <a:lstStyle/>
          <a:p>
            <a:r>
              <a:rPr lang="en-US" sz="2000" dirty="0"/>
              <a:t>You are free to utilize spiritual integration providing:</a:t>
            </a:r>
          </a:p>
          <a:p>
            <a:pPr lvl="1"/>
            <a:r>
              <a:rPr lang="en-US" sz="2000" dirty="0"/>
              <a:t>You have completed a bio-psycho-social-spiritual assessment</a:t>
            </a:r>
          </a:p>
          <a:p>
            <a:pPr lvl="1"/>
            <a:r>
              <a:rPr lang="en-US" sz="2000" dirty="0"/>
              <a:t>Counselee has expressed a desire to utilize faith in counseling</a:t>
            </a:r>
          </a:p>
          <a:p>
            <a:pPr lvl="1"/>
            <a:r>
              <a:rPr lang="en-US" sz="2000" dirty="0"/>
              <a:t>Counselee fully understand particular interventions, rationale for them, &amp; given consent</a:t>
            </a:r>
          </a:p>
          <a:p>
            <a:pPr lvl="1"/>
            <a:r>
              <a:rPr lang="en-US" sz="2000" dirty="0"/>
              <a:t>Interventions are congruent with counselee’s religious/spiritual belief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18" y="6307672"/>
            <a:ext cx="6172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3314699" cy="638251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9DDB0-F27A-44CC-8E62-15E86AF9E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608" y="403509"/>
            <a:ext cx="3065526" cy="6050982"/>
          </a:xfrm>
          <a:prstGeom prst="rect">
            <a:avLst/>
          </a:prstGeom>
          <a:solidFill>
            <a:schemeClr val="tx2"/>
          </a:solidFill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56" y="568575"/>
            <a:ext cx="2823900" cy="5457366"/>
          </a:xfrm>
        </p:spPr>
        <p:txBody>
          <a:bodyPr>
            <a:normAutofit/>
          </a:bodyPr>
          <a:lstStyle/>
          <a:p>
            <a:pPr algn="ctr"/>
            <a:r>
              <a:rPr lang="en-US" sz="3800">
                <a:solidFill>
                  <a:schemeClr val="bg1"/>
                </a:solidFill>
              </a:rPr>
              <a:t>Ethical Issues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8593" y="559477"/>
            <a:ext cx="4235307" cy="5475563"/>
          </a:xfrm>
        </p:spPr>
        <p:txBody>
          <a:bodyPr anchor="ctr">
            <a:normAutofit/>
          </a:bodyPr>
          <a:lstStyle/>
          <a:p>
            <a:pPr lvl="1"/>
            <a:r>
              <a:rPr lang="en-US" sz="2000" dirty="0"/>
              <a:t>You have adequate training in cultural, ethnic, &amp; religious/spiritual diversity</a:t>
            </a:r>
          </a:p>
          <a:p>
            <a:pPr lvl="1"/>
            <a:r>
              <a:rPr lang="en-US" sz="2000" dirty="0"/>
              <a:t>You &amp; your counselee have developed a trusting &amp; empathic relationship</a:t>
            </a:r>
          </a:p>
          <a:p>
            <a:pPr lvl="1"/>
            <a:r>
              <a:rPr lang="en-US" sz="2000" dirty="0"/>
              <a:t>You have determined that the counselee is not psychotic or delusional</a:t>
            </a:r>
          </a:p>
          <a:p>
            <a:pPr lvl="1"/>
            <a:r>
              <a:rPr lang="en-US" sz="2000" dirty="0"/>
              <a:t>You &amp; your counselee believe that these interventions have relevancy to the issues, concerns, &amp;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18" y="6307672"/>
            <a:ext cx="6172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FB29C5-9E32-4F49-A689-B10EE31E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0862" y="457200"/>
            <a:ext cx="6400235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9350" y="621793"/>
            <a:ext cx="6149085" cy="5614416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462" y="881210"/>
            <a:ext cx="5563443" cy="15170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Spiritual Assessment: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3462" y="2626840"/>
            <a:ext cx="5433827" cy="313177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Spiritual Life Map – a chronological, illustrated account of a person’s relationship with God from birth </a:t>
            </a: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Letter to God – share true thoughts, feelings, questions, concerns, requests, etc in relation to God; no right or wrong responses</a:t>
            </a: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Attachment with God Experiential Survey – taps into the person’s internal experience of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91714" y="5872366"/>
            <a:ext cx="4114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3314699" cy="638251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9DDB0-F27A-44CC-8E62-15E86AF9E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608" y="403509"/>
            <a:ext cx="3065526" cy="6050982"/>
          </a:xfrm>
          <a:prstGeom prst="rect">
            <a:avLst/>
          </a:prstGeom>
          <a:solidFill>
            <a:schemeClr val="tx2"/>
          </a:solidFill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56" y="568575"/>
            <a:ext cx="2823900" cy="5457366"/>
          </a:xfrm>
        </p:spPr>
        <p:txBody>
          <a:bodyPr>
            <a:normAutofit/>
          </a:bodyPr>
          <a:lstStyle/>
          <a:p>
            <a:pPr algn="ctr"/>
            <a:r>
              <a:rPr lang="en-US" sz="2900">
                <a:solidFill>
                  <a:schemeClr val="bg1"/>
                </a:solidFill>
              </a:rPr>
              <a:t>Collaboration with Spiritual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8593" y="559477"/>
            <a:ext cx="4235307" cy="5475563"/>
          </a:xfrm>
        </p:spPr>
        <p:txBody>
          <a:bodyPr anchor="ctr">
            <a:normAutofit/>
          </a:bodyPr>
          <a:lstStyle/>
          <a:p>
            <a:r>
              <a:rPr lang="en-US" dirty="0"/>
              <a:t>Involvement with a healthy religious community is associated with health &amp; well-being</a:t>
            </a:r>
          </a:p>
          <a:p>
            <a:r>
              <a:rPr lang="en-US" dirty="0"/>
              <a:t>We can, &amp; sometimes we should consult with counselee’s religious/spiritual leaders</a:t>
            </a:r>
          </a:p>
          <a:p>
            <a:r>
              <a:rPr lang="en-US" dirty="0"/>
              <a:t>When leaders are healthy people who are available to support counselee, provide guidance, &amp; comfort a collaborative relationship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18" y="6307672"/>
            <a:ext cx="6172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5943599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Thomas, J.C., &amp; Sosin, L. (2011). </a:t>
            </a:r>
            <a:r>
              <a:rPr lang="en-US" sz="1400" i="1" dirty="0"/>
              <a:t>Therapeutic expeditions: Preparing the Christian counselor for the journey</a:t>
            </a:r>
            <a:r>
              <a:rPr lang="en-US" sz="1400" dirty="0"/>
              <a:t>. Nashville, TN: </a:t>
            </a:r>
            <a:r>
              <a:rPr lang="en-US" sz="1400" dirty="0" err="1"/>
              <a:t>Broadman</a:t>
            </a:r>
            <a:r>
              <a:rPr lang="en-US" sz="1400" dirty="0"/>
              <a:t> &amp; Holman.</a:t>
            </a:r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95129159"/>
              </p:ext>
            </p:extLst>
          </p:nvPr>
        </p:nvGraphicFramePr>
        <p:xfrm>
          <a:off x="533400" y="457200"/>
          <a:ext cx="8001000" cy="54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D3E92-1FF4-4947-B041-2D46799ACD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1EFC-550C-461A-BE71-B5D23AA5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Wrap Up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CD9CA-4108-471E-8FF8-79E81F90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1401" y="6214535"/>
            <a:ext cx="1097280" cy="2560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8D3E92-1FF4-4947-B041-2D46799ACD2C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06B80F5-4DA0-8294-E235-90A0B45066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712213"/>
              </p:ext>
            </p:extLst>
          </p:nvPr>
        </p:nvGraphicFramePr>
        <p:xfrm>
          <a:off x="800100" y="2310063"/>
          <a:ext cx="75438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8446617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4483</TotalTime>
  <Words>745</Words>
  <Application>Microsoft Office PowerPoint</Application>
  <PresentationFormat>On-screen Show (4:3)</PresentationFormat>
  <Paragraphs>91</Paragraphs>
  <Slides>18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Savon</vt:lpstr>
      <vt:lpstr>COUC 505 Theories &amp; Spiritual Integration</vt:lpstr>
      <vt:lpstr>PowerPoint Presentation</vt:lpstr>
      <vt:lpstr>Learning Objectives</vt:lpstr>
      <vt:lpstr>Theory Vs Technique</vt:lpstr>
      <vt:lpstr>PowerPoint Presentation</vt:lpstr>
      <vt:lpstr>Spiritual Focused Strategies: An Overview</vt:lpstr>
      <vt:lpstr>ASERVIC </vt:lpstr>
      <vt:lpstr>PowerPoint Presentation</vt:lpstr>
      <vt:lpstr>Spiritual Integration Begins with You</vt:lpstr>
      <vt:lpstr>The Psychological &amp; Spiritual Functioning Relationship</vt:lpstr>
      <vt:lpstr>Spiritual &amp; Psychological Relationship (cont)</vt:lpstr>
      <vt:lpstr>Spiritual &amp; Psychological Relationship (cont)</vt:lpstr>
      <vt:lpstr>Ethical Issues in Spiritual Integrated Counseling</vt:lpstr>
      <vt:lpstr>Ethical Issues (cont)</vt:lpstr>
      <vt:lpstr>Spiritual Assessment:</vt:lpstr>
      <vt:lpstr>Collaboration with Spiritual Community</vt:lpstr>
      <vt:lpstr>PowerPoint Presentation</vt:lpstr>
      <vt:lpstr>Wrap Up</vt:lpstr>
    </vt:vector>
  </TitlesOfParts>
  <Company>Liberty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jcthomas2</dc:creator>
  <cp:lastModifiedBy>Erica Rhoads</cp:lastModifiedBy>
  <cp:revision>105</cp:revision>
  <dcterms:created xsi:type="dcterms:W3CDTF">2010-09-18T16:30:33Z</dcterms:created>
  <dcterms:modified xsi:type="dcterms:W3CDTF">2022-03-30T11:14:45Z</dcterms:modified>
</cp:coreProperties>
</file>