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9" r:id="rId4"/>
  </p:sldMasterIdLst>
  <p:notesMasterIdLst>
    <p:notesMasterId r:id="rId10"/>
  </p:notesMasterIdLst>
  <p:sldIdLst>
    <p:sldId id="256" r:id="rId5"/>
    <p:sldId id="306" r:id="rId6"/>
    <p:sldId id="304" r:id="rId7"/>
    <p:sldId id="301" r:id="rId8"/>
    <p:sldId id="30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2234"/>
    <a:srgbClr val="EFD10C"/>
    <a:srgbClr val="E1C235"/>
    <a:srgbClr val="2AC2DE"/>
    <a:srgbClr val="336600"/>
    <a:srgbClr val="EBF00E"/>
    <a:srgbClr val="006600"/>
    <a:srgbClr val="C4C004"/>
    <a:srgbClr val="FCFC6C"/>
    <a:srgbClr val="DD2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6" autoAdjust="0"/>
    <p:restoredTop sz="93447" autoAdjust="0"/>
  </p:normalViewPr>
  <p:slideViewPr>
    <p:cSldViewPr snapToGrid="0">
      <p:cViewPr varScale="1">
        <p:scale>
          <a:sx n="72" d="100"/>
          <a:sy n="72" d="100"/>
        </p:scale>
        <p:origin x="50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2" d="100"/>
        <a:sy n="7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E1493C-2039-4B10-B79F-05A54B774A3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46FDA-0F26-4735-AB7E-DC20D81E47D0}">
      <dgm:prSet/>
      <dgm:spPr>
        <a:solidFill>
          <a:schemeClr val="accent4"/>
        </a:solidFill>
      </dgm:spPr>
      <dgm:t>
        <a:bodyPr/>
        <a:lstStyle/>
        <a:p>
          <a:r>
            <a:rPr lang="en-US" b="0" i="0" baseline="0"/>
            <a:t>Be respectful and kind</a:t>
          </a:r>
          <a:endParaRPr lang="en-US"/>
        </a:p>
      </dgm:t>
    </dgm:pt>
    <dgm:pt modelId="{44E80061-1903-4A1E-8B7D-B81D99FF805C}" type="parTrans" cxnId="{7927E5A0-145D-4E2A-8383-1EFA1B37F69B}">
      <dgm:prSet/>
      <dgm:spPr/>
      <dgm:t>
        <a:bodyPr/>
        <a:lstStyle/>
        <a:p>
          <a:endParaRPr lang="en-US"/>
        </a:p>
      </dgm:t>
    </dgm:pt>
    <dgm:pt modelId="{794D2F31-9861-4665-9528-2EA8BAA70447}" type="sibTrans" cxnId="{7927E5A0-145D-4E2A-8383-1EFA1B37F69B}">
      <dgm:prSet/>
      <dgm:spPr/>
      <dgm:t>
        <a:bodyPr/>
        <a:lstStyle/>
        <a:p>
          <a:endParaRPr lang="en-US"/>
        </a:p>
      </dgm:t>
    </dgm:pt>
    <dgm:pt modelId="{9494EDDE-1B28-418C-AF65-688ABC71AF4A}">
      <dgm:prSet/>
      <dgm:spPr>
        <a:solidFill>
          <a:schemeClr val="accent2"/>
        </a:solidFill>
      </dgm:spPr>
      <dgm:t>
        <a:bodyPr/>
        <a:lstStyle/>
        <a:p>
          <a:r>
            <a:rPr lang="en-US" b="0" i="0" baseline="0"/>
            <a:t>Do not interrupt others</a:t>
          </a:r>
          <a:endParaRPr lang="en-US"/>
        </a:p>
      </dgm:t>
    </dgm:pt>
    <dgm:pt modelId="{2DB2BD28-7695-4E60-BA28-33A58464046C}" type="parTrans" cxnId="{01428B41-59F5-4AD9-BAF2-CDF199A37A0C}">
      <dgm:prSet/>
      <dgm:spPr/>
      <dgm:t>
        <a:bodyPr/>
        <a:lstStyle/>
        <a:p>
          <a:endParaRPr lang="en-US"/>
        </a:p>
      </dgm:t>
    </dgm:pt>
    <dgm:pt modelId="{B6FBB05F-390F-488D-9FAF-ED7BD90C2D0F}" type="sibTrans" cxnId="{01428B41-59F5-4AD9-BAF2-CDF199A37A0C}">
      <dgm:prSet/>
      <dgm:spPr/>
      <dgm:t>
        <a:bodyPr/>
        <a:lstStyle/>
        <a:p>
          <a:endParaRPr lang="en-US"/>
        </a:p>
      </dgm:t>
    </dgm:pt>
    <dgm:pt modelId="{93E0CD06-B6FF-496F-970B-EA79CB4745D7}">
      <dgm:prSet/>
      <dgm:spPr/>
      <dgm:t>
        <a:bodyPr/>
        <a:lstStyle/>
        <a:p>
          <a:r>
            <a:rPr lang="en-US" b="0" i="0" baseline="0"/>
            <a:t>What is said in group, stays in group</a:t>
          </a:r>
          <a:endParaRPr lang="en-US"/>
        </a:p>
      </dgm:t>
    </dgm:pt>
    <dgm:pt modelId="{DA22C930-9303-4A62-A4FE-854BDA82D3AC}" type="parTrans" cxnId="{E4218AFF-2E48-441F-829F-0B16DB180314}">
      <dgm:prSet/>
      <dgm:spPr/>
      <dgm:t>
        <a:bodyPr/>
        <a:lstStyle/>
        <a:p>
          <a:endParaRPr lang="en-US"/>
        </a:p>
      </dgm:t>
    </dgm:pt>
    <dgm:pt modelId="{76A0A97D-A824-466D-92DD-502440E3D262}" type="sibTrans" cxnId="{E4218AFF-2E48-441F-829F-0B16DB180314}">
      <dgm:prSet/>
      <dgm:spPr/>
      <dgm:t>
        <a:bodyPr/>
        <a:lstStyle/>
        <a:p>
          <a:endParaRPr lang="en-US"/>
        </a:p>
      </dgm:t>
    </dgm:pt>
    <dgm:pt modelId="{0E1B67CA-B214-4430-BFE4-45B97707B55A}" type="pres">
      <dgm:prSet presAssocID="{4BE1493C-2039-4B10-B79F-05A54B774A3F}" presName="outerComposite" presStyleCnt="0">
        <dgm:presLayoutVars>
          <dgm:chMax val="5"/>
          <dgm:dir/>
          <dgm:resizeHandles val="exact"/>
        </dgm:presLayoutVars>
      </dgm:prSet>
      <dgm:spPr/>
    </dgm:pt>
    <dgm:pt modelId="{EEBF24AF-5847-46F9-826B-2F3A604E1709}" type="pres">
      <dgm:prSet presAssocID="{4BE1493C-2039-4B10-B79F-05A54B774A3F}" presName="dummyMaxCanvas" presStyleCnt="0">
        <dgm:presLayoutVars/>
      </dgm:prSet>
      <dgm:spPr/>
    </dgm:pt>
    <dgm:pt modelId="{159AE570-AAEE-4E20-A377-A633B2A7CE8B}" type="pres">
      <dgm:prSet presAssocID="{4BE1493C-2039-4B10-B79F-05A54B774A3F}" presName="ThreeNodes_1" presStyleLbl="node1" presStyleIdx="0" presStyleCnt="3">
        <dgm:presLayoutVars>
          <dgm:bulletEnabled val="1"/>
        </dgm:presLayoutVars>
      </dgm:prSet>
      <dgm:spPr/>
    </dgm:pt>
    <dgm:pt modelId="{EFE0B90A-644D-4335-A8CD-8290B28E5E33}" type="pres">
      <dgm:prSet presAssocID="{4BE1493C-2039-4B10-B79F-05A54B774A3F}" presName="ThreeNodes_2" presStyleLbl="node1" presStyleIdx="1" presStyleCnt="3">
        <dgm:presLayoutVars>
          <dgm:bulletEnabled val="1"/>
        </dgm:presLayoutVars>
      </dgm:prSet>
      <dgm:spPr/>
    </dgm:pt>
    <dgm:pt modelId="{11EABC2E-2DDD-4AFE-843D-97B2280B94A3}" type="pres">
      <dgm:prSet presAssocID="{4BE1493C-2039-4B10-B79F-05A54B774A3F}" presName="ThreeNodes_3" presStyleLbl="node1" presStyleIdx="2" presStyleCnt="3">
        <dgm:presLayoutVars>
          <dgm:bulletEnabled val="1"/>
        </dgm:presLayoutVars>
      </dgm:prSet>
      <dgm:spPr/>
    </dgm:pt>
    <dgm:pt modelId="{D354315F-5821-41A5-849E-57C49B9DF2AA}" type="pres">
      <dgm:prSet presAssocID="{4BE1493C-2039-4B10-B79F-05A54B774A3F}" presName="ThreeConn_1-2" presStyleLbl="fgAccFollowNode1" presStyleIdx="0" presStyleCnt="2">
        <dgm:presLayoutVars>
          <dgm:bulletEnabled val="1"/>
        </dgm:presLayoutVars>
      </dgm:prSet>
      <dgm:spPr/>
    </dgm:pt>
    <dgm:pt modelId="{D58F6606-9A67-49D3-B5E1-F1371713BC4E}" type="pres">
      <dgm:prSet presAssocID="{4BE1493C-2039-4B10-B79F-05A54B774A3F}" presName="ThreeConn_2-3" presStyleLbl="fgAccFollowNode1" presStyleIdx="1" presStyleCnt="2">
        <dgm:presLayoutVars>
          <dgm:bulletEnabled val="1"/>
        </dgm:presLayoutVars>
      </dgm:prSet>
      <dgm:spPr/>
    </dgm:pt>
    <dgm:pt modelId="{8E23B46F-2776-4C59-92FA-D906542C39BC}" type="pres">
      <dgm:prSet presAssocID="{4BE1493C-2039-4B10-B79F-05A54B774A3F}" presName="ThreeNodes_1_text" presStyleLbl="node1" presStyleIdx="2" presStyleCnt="3">
        <dgm:presLayoutVars>
          <dgm:bulletEnabled val="1"/>
        </dgm:presLayoutVars>
      </dgm:prSet>
      <dgm:spPr/>
    </dgm:pt>
    <dgm:pt modelId="{A2CE19B5-EFA7-4082-8058-AD2E11BCAE25}" type="pres">
      <dgm:prSet presAssocID="{4BE1493C-2039-4B10-B79F-05A54B774A3F}" presName="ThreeNodes_2_text" presStyleLbl="node1" presStyleIdx="2" presStyleCnt="3">
        <dgm:presLayoutVars>
          <dgm:bulletEnabled val="1"/>
        </dgm:presLayoutVars>
      </dgm:prSet>
      <dgm:spPr/>
    </dgm:pt>
    <dgm:pt modelId="{D3564470-AA92-4692-8CF0-206B35D68F5B}" type="pres">
      <dgm:prSet presAssocID="{4BE1493C-2039-4B10-B79F-05A54B774A3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D40F500-C55F-44C6-84DC-316B7BA41264}" type="presOf" srcId="{794D2F31-9861-4665-9528-2EA8BAA70447}" destId="{D354315F-5821-41A5-849E-57C49B9DF2AA}" srcOrd="0" destOrd="0" presId="urn:microsoft.com/office/officeart/2005/8/layout/vProcess5"/>
    <dgm:cxn modelId="{8DF29617-C86A-48A8-AEFD-181215D05399}" type="presOf" srcId="{93E0CD06-B6FF-496F-970B-EA79CB4745D7}" destId="{11EABC2E-2DDD-4AFE-843D-97B2280B94A3}" srcOrd="0" destOrd="0" presId="urn:microsoft.com/office/officeart/2005/8/layout/vProcess5"/>
    <dgm:cxn modelId="{75A62129-F1DE-4C43-ACEC-240B278F489A}" type="presOf" srcId="{9494EDDE-1B28-418C-AF65-688ABC71AF4A}" destId="{A2CE19B5-EFA7-4082-8058-AD2E11BCAE25}" srcOrd="1" destOrd="0" presId="urn:microsoft.com/office/officeart/2005/8/layout/vProcess5"/>
    <dgm:cxn modelId="{2014393D-3B84-4634-B423-91B912FE3F14}" type="presOf" srcId="{B6FBB05F-390F-488D-9FAF-ED7BD90C2D0F}" destId="{D58F6606-9A67-49D3-B5E1-F1371713BC4E}" srcOrd="0" destOrd="0" presId="urn:microsoft.com/office/officeart/2005/8/layout/vProcess5"/>
    <dgm:cxn modelId="{01428B41-59F5-4AD9-BAF2-CDF199A37A0C}" srcId="{4BE1493C-2039-4B10-B79F-05A54B774A3F}" destId="{9494EDDE-1B28-418C-AF65-688ABC71AF4A}" srcOrd="1" destOrd="0" parTransId="{2DB2BD28-7695-4E60-BA28-33A58464046C}" sibTransId="{B6FBB05F-390F-488D-9FAF-ED7BD90C2D0F}"/>
    <dgm:cxn modelId="{D8FFD64B-8D32-496F-95BF-11F7BAD1EE20}" type="presOf" srcId="{9494EDDE-1B28-418C-AF65-688ABC71AF4A}" destId="{EFE0B90A-644D-4335-A8CD-8290B28E5E33}" srcOrd="0" destOrd="0" presId="urn:microsoft.com/office/officeart/2005/8/layout/vProcess5"/>
    <dgm:cxn modelId="{7E59CC9E-DDE3-45A4-8D98-C1C04196702C}" type="presOf" srcId="{4BE1493C-2039-4B10-B79F-05A54B774A3F}" destId="{0E1B67CA-B214-4430-BFE4-45B97707B55A}" srcOrd="0" destOrd="0" presId="urn:microsoft.com/office/officeart/2005/8/layout/vProcess5"/>
    <dgm:cxn modelId="{7927E5A0-145D-4E2A-8383-1EFA1B37F69B}" srcId="{4BE1493C-2039-4B10-B79F-05A54B774A3F}" destId="{72446FDA-0F26-4735-AB7E-DC20D81E47D0}" srcOrd="0" destOrd="0" parTransId="{44E80061-1903-4A1E-8B7D-B81D99FF805C}" sibTransId="{794D2F31-9861-4665-9528-2EA8BAA70447}"/>
    <dgm:cxn modelId="{3FB3E4BD-4659-48F8-BABF-2706743CB178}" type="presOf" srcId="{72446FDA-0F26-4735-AB7E-DC20D81E47D0}" destId="{159AE570-AAEE-4E20-A377-A633B2A7CE8B}" srcOrd="0" destOrd="0" presId="urn:microsoft.com/office/officeart/2005/8/layout/vProcess5"/>
    <dgm:cxn modelId="{7B379DED-B0F0-423F-A862-EFF579CC283F}" type="presOf" srcId="{93E0CD06-B6FF-496F-970B-EA79CB4745D7}" destId="{D3564470-AA92-4692-8CF0-206B35D68F5B}" srcOrd="1" destOrd="0" presId="urn:microsoft.com/office/officeart/2005/8/layout/vProcess5"/>
    <dgm:cxn modelId="{22CBC2F9-FB39-4F60-8BE8-B6FA7CF154EC}" type="presOf" srcId="{72446FDA-0F26-4735-AB7E-DC20D81E47D0}" destId="{8E23B46F-2776-4C59-92FA-D906542C39BC}" srcOrd="1" destOrd="0" presId="urn:microsoft.com/office/officeart/2005/8/layout/vProcess5"/>
    <dgm:cxn modelId="{E4218AFF-2E48-441F-829F-0B16DB180314}" srcId="{4BE1493C-2039-4B10-B79F-05A54B774A3F}" destId="{93E0CD06-B6FF-496F-970B-EA79CB4745D7}" srcOrd="2" destOrd="0" parTransId="{DA22C930-9303-4A62-A4FE-854BDA82D3AC}" sibTransId="{76A0A97D-A824-466D-92DD-502440E3D262}"/>
    <dgm:cxn modelId="{AF9118F6-701A-4802-9886-30B64C8E5A02}" type="presParOf" srcId="{0E1B67CA-B214-4430-BFE4-45B97707B55A}" destId="{EEBF24AF-5847-46F9-826B-2F3A604E1709}" srcOrd="0" destOrd="0" presId="urn:microsoft.com/office/officeart/2005/8/layout/vProcess5"/>
    <dgm:cxn modelId="{A171FE69-416D-4A1F-A8F6-5047BDCFAD69}" type="presParOf" srcId="{0E1B67CA-B214-4430-BFE4-45B97707B55A}" destId="{159AE570-AAEE-4E20-A377-A633B2A7CE8B}" srcOrd="1" destOrd="0" presId="urn:microsoft.com/office/officeart/2005/8/layout/vProcess5"/>
    <dgm:cxn modelId="{A5FAA62F-7566-428D-B321-2D88139323DD}" type="presParOf" srcId="{0E1B67CA-B214-4430-BFE4-45B97707B55A}" destId="{EFE0B90A-644D-4335-A8CD-8290B28E5E33}" srcOrd="2" destOrd="0" presId="urn:microsoft.com/office/officeart/2005/8/layout/vProcess5"/>
    <dgm:cxn modelId="{23AEBCF3-3836-477D-BDE3-27120D43981D}" type="presParOf" srcId="{0E1B67CA-B214-4430-BFE4-45B97707B55A}" destId="{11EABC2E-2DDD-4AFE-843D-97B2280B94A3}" srcOrd="3" destOrd="0" presId="urn:microsoft.com/office/officeart/2005/8/layout/vProcess5"/>
    <dgm:cxn modelId="{29793F25-4F79-43F5-91E5-01E038B8D03A}" type="presParOf" srcId="{0E1B67CA-B214-4430-BFE4-45B97707B55A}" destId="{D354315F-5821-41A5-849E-57C49B9DF2AA}" srcOrd="4" destOrd="0" presId="urn:microsoft.com/office/officeart/2005/8/layout/vProcess5"/>
    <dgm:cxn modelId="{F30667AA-3C57-47E1-9028-498B1792BE0E}" type="presParOf" srcId="{0E1B67CA-B214-4430-BFE4-45B97707B55A}" destId="{D58F6606-9A67-49D3-B5E1-F1371713BC4E}" srcOrd="5" destOrd="0" presId="urn:microsoft.com/office/officeart/2005/8/layout/vProcess5"/>
    <dgm:cxn modelId="{D9498251-3B39-4C49-A3BC-CCF0094B824A}" type="presParOf" srcId="{0E1B67CA-B214-4430-BFE4-45B97707B55A}" destId="{8E23B46F-2776-4C59-92FA-D906542C39BC}" srcOrd="6" destOrd="0" presId="urn:microsoft.com/office/officeart/2005/8/layout/vProcess5"/>
    <dgm:cxn modelId="{068E1152-1CED-40BC-A1D6-2EF5E7B0AB17}" type="presParOf" srcId="{0E1B67CA-B214-4430-BFE4-45B97707B55A}" destId="{A2CE19B5-EFA7-4082-8058-AD2E11BCAE25}" srcOrd="7" destOrd="0" presId="urn:microsoft.com/office/officeart/2005/8/layout/vProcess5"/>
    <dgm:cxn modelId="{428FB681-2389-4F75-B765-CA3716D819B8}" type="presParOf" srcId="{0E1B67CA-B214-4430-BFE4-45B97707B55A}" destId="{D3564470-AA92-4692-8CF0-206B35D68F5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836DA9-70C5-45D3-9C7A-DF7093E68D43}" type="doc">
      <dgm:prSet loTypeId="urn:microsoft.com/office/officeart/2005/8/layout/vList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3DFFCCA8-EC98-423F-9237-AB6B6B708F17}">
      <dgm:prSet/>
      <dgm:spPr/>
      <dgm:t>
        <a:bodyPr/>
        <a:lstStyle/>
        <a:p>
          <a:r>
            <a:rPr lang="en-US" b="0" i="0" baseline="0" dirty="0">
              <a:solidFill>
                <a:srgbClr val="336600"/>
              </a:solidFill>
            </a:rPr>
            <a:t>Proverbs 20:12 The hearing ear and the seeing eye, the Lord has made them both.</a:t>
          </a:r>
          <a:endParaRPr lang="en-US" dirty="0">
            <a:solidFill>
              <a:srgbClr val="336600"/>
            </a:solidFill>
          </a:endParaRPr>
        </a:p>
      </dgm:t>
    </dgm:pt>
    <dgm:pt modelId="{6F514B5A-F6D4-4F3C-887A-CAD42F559A3F}" type="parTrans" cxnId="{525AD1AE-BC7D-47DF-B88F-D877C12F910B}">
      <dgm:prSet/>
      <dgm:spPr/>
      <dgm:t>
        <a:bodyPr/>
        <a:lstStyle/>
        <a:p>
          <a:endParaRPr lang="en-US"/>
        </a:p>
      </dgm:t>
    </dgm:pt>
    <dgm:pt modelId="{D20B7A39-212B-4664-87D8-A71D5E5E5BE8}" type="sibTrans" cxnId="{525AD1AE-BC7D-47DF-B88F-D877C12F910B}">
      <dgm:prSet/>
      <dgm:spPr/>
      <dgm:t>
        <a:bodyPr/>
        <a:lstStyle/>
        <a:p>
          <a:endParaRPr lang="en-US"/>
        </a:p>
      </dgm:t>
    </dgm:pt>
    <dgm:pt modelId="{B08DE57C-BE6A-4DBE-9D97-4A83D3D52683}">
      <dgm:prSet/>
      <dgm:spPr/>
      <dgm:t>
        <a:bodyPr/>
        <a:lstStyle/>
        <a:p>
          <a:r>
            <a:rPr lang="en-US" b="0" i="0" baseline="0" dirty="0">
              <a:solidFill>
                <a:srgbClr val="336600"/>
              </a:solidFill>
            </a:rPr>
            <a:t>Proverbs 18:15 An intelligent heart acquires knowledge, and the ear of the wise seeks knowledge.</a:t>
          </a:r>
          <a:endParaRPr lang="en-US" dirty="0">
            <a:solidFill>
              <a:srgbClr val="336600"/>
            </a:solidFill>
          </a:endParaRPr>
        </a:p>
      </dgm:t>
    </dgm:pt>
    <dgm:pt modelId="{A3B23690-8F16-4C02-A989-239DC83F3C92}" type="parTrans" cxnId="{96F01C4F-86A2-4059-8065-259B37C0AA65}">
      <dgm:prSet/>
      <dgm:spPr/>
      <dgm:t>
        <a:bodyPr/>
        <a:lstStyle/>
        <a:p>
          <a:endParaRPr lang="en-US"/>
        </a:p>
      </dgm:t>
    </dgm:pt>
    <dgm:pt modelId="{8A136E42-86BD-4828-92A5-F815DA85536E}" type="sibTrans" cxnId="{96F01C4F-86A2-4059-8065-259B37C0AA65}">
      <dgm:prSet/>
      <dgm:spPr/>
      <dgm:t>
        <a:bodyPr/>
        <a:lstStyle/>
        <a:p>
          <a:endParaRPr lang="en-US"/>
        </a:p>
      </dgm:t>
    </dgm:pt>
    <dgm:pt modelId="{D6D0A642-47D8-4BA4-83B2-CA0F5A6CA5E3}">
      <dgm:prSet/>
      <dgm:spPr/>
      <dgm:t>
        <a:bodyPr/>
        <a:lstStyle/>
        <a:p>
          <a:r>
            <a:rPr lang="en-US" b="0" i="0" baseline="0" dirty="0">
              <a:solidFill>
                <a:srgbClr val="006600"/>
              </a:solidFill>
            </a:rPr>
            <a:t>Proverbs 2:1-2 My son, if you receive my words, and treasure my commands within you, so that you incline your ear to wisdom, and apply your heart to understanding;</a:t>
          </a:r>
          <a:endParaRPr lang="en-US" dirty="0">
            <a:solidFill>
              <a:srgbClr val="006600"/>
            </a:solidFill>
          </a:endParaRPr>
        </a:p>
      </dgm:t>
    </dgm:pt>
    <dgm:pt modelId="{8D65CAAC-C925-4B3E-A3E2-E7015A03FD63}" type="parTrans" cxnId="{5380803D-FE55-45FB-A79B-058908AD74DA}">
      <dgm:prSet/>
      <dgm:spPr/>
      <dgm:t>
        <a:bodyPr/>
        <a:lstStyle/>
        <a:p>
          <a:endParaRPr lang="en-US"/>
        </a:p>
      </dgm:t>
    </dgm:pt>
    <dgm:pt modelId="{E58ABEE0-F6EB-4DE7-9B12-457D52250882}" type="sibTrans" cxnId="{5380803D-FE55-45FB-A79B-058908AD74DA}">
      <dgm:prSet/>
      <dgm:spPr/>
      <dgm:t>
        <a:bodyPr/>
        <a:lstStyle/>
        <a:p>
          <a:endParaRPr lang="en-US"/>
        </a:p>
      </dgm:t>
    </dgm:pt>
    <dgm:pt modelId="{09820C1C-9C46-4C59-A903-4F3FB908AC40}" type="pres">
      <dgm:prSet presAssocID="{FA836DA9-70C5-45D3-9C7A-DF7093E68D43}" presName="linear" presStyleCnt="0">
        <dgm:presLayoutVars>
          <dgm:animLvl val="lvl"/>
          <dgm:resizeHandles val="exact"/>
        </dgm:presLayoutVars>
      </dgm:prSet>
      <dgm:spPr/>
    </dgm:pt>
    <dgm:pt modelId="{EF15D14C-3B7B-4E19-9B21-2736FF214FAD}" type="pres">
      <dgm:prSet presAssocID="{3DFFCCA8-EC98-423F-9237-AB6B6B708F1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7CB74E8-89F6-4A58-BB75-F6BEEA6C2A9C}" type="pres">
      <dgm:prSet presAssocID="{D20B7A39-212B-4664-87D8-A71D5E5E5BE8}" presName="spacer" presStyleCnt="0"/>
      <dgm:spPr/>
    </dgm:pt>
    <dgm:pt modelId="{6F671F0C-D39D-45B9-91B4-094A673BB0A4}" type="pres">
      <dgm:prSet presAssocID="{B08DE57C-BE6A-4DBE-9D97-4A83D3D5268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BEBD48D-3457-4D49-BFB9-A2F5585222E3}" type="pres">
      <dgm:prSet presAssocID="{8A136E42-86BD-4828-92A5-F815DA85536E}" presName="spacer" presStyleCnt="0"/>
      <dgm:spPr/>
    </dgm:pt>
    <dgm:pt modelId="{2E9F8CBA-A04E-4F05-A5CA-32A86E63D870}" type="pres">
      <dgm:prSet presAssocID="{D6D0A642-47D8-4BA4-83B2-CA0F5A6CA5E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468D818-9981-49CC-B905-A705DCC3F756}" type="presOf" srcId="{3DFFCCA8-EC98-423F-9237-AB6B6B708F17}" destId="{EF15D14C-3B7B-4E19-9B21-2736FF214FAD}" srcOrd="0" destOrd="0" presId="urn:microsoft.com/office/officeart/2005/8/layout/vList2"/>
    <dgm:cxn modelId="{CAB02730-3CD6-4A2A-A179-A9235522A90B}" type="presOf" srcId="{FA836DA9-70C5-45D3-9C7A-DF7093E68D43}" destId="{09820C1C-9C46-4C59-A903-4F3FB908AC40}" srcOrd="0" destOrd="0" presId="urn:microsoft.com/office/officeart/2005/8/layout/vList2"/>
    <dgm:cxn modelId="{5380803D-FE55-45FB-A79B-058908AD74DA}" srcId="{FA836DA9-70C5-45D3-9C7A-DF7093E68D43}" destId="{D6D0A642-47D8-4BA4-83B2-CA0F5A6CA5E3}" srcOrd="2" destOrd="0" parTransId="{8D65CAAC-C925-4B3E-A3E2-E7015A03FD63}" sibTransId="{E58ABEE0-F6EB-4DE7-9B12-457D52250882}"/>
    <dgm:cxn modelId="{96F01C4F-86A2-4059-8065-259B37C0AA65}" srcId="{FA836DA9-70C5-45D3-9C7A-DF7093E68D43}" destId="{B08DE57C-BE6A-4DBE-9D97-4A83D3D52683}" srcOrd="1" destOrd="0" parTransId="{A3B23690-8F16-4C02-A989-239DC83F3C92}" sibTransId="{8A136E42-86BD-4828-92A5-F815DA85536E}"/>
    <dgm:cxn modelId="{113DFFAB-1C41-429C-AD50-656996BD01BE}" type="presOf" srcId="{D6D0A642-47D8-4BA4-83B2-CA0F5A6CA5E3}" destId="{2E9F8CBA-A04E-4F05-A5CA-32A86E63D870}" srcOrd="0" destOrd="0" presId="urn:microsoft.com/office/officeart/2005/8/layout/vList2"/>
    <dgm:cxn modelId="{525AD1AE-BC7D-47DF-B88F-D877C12F910B}" srcId="{FA836DA9-70C5-45D3-9C7A-DF7093E68D43}" destId="{3DFFCCA8-EC98-423F-9237-AB6B6B708F17}" srcOrd="0" destOrd="0" parTransId="{6F514B5A-F6D4-4F3C-887A-CAD42F559A3F}" sibTransId="{D20B7A39-212B-4664-87D8-A71D5E5E5BE8}"/>
    <dgm:cxn modelId="{9E1EADED-4AA3-4E6B-AA49-B576BD4A4A7A}" type="presOf" srcId="{B08DE57C-BE6A-4DBE-9D97-4A83D3D52683}" destId="{6F671F0C-D39D-45B9-91B4-094A673BB0A4}" srcOrd="0" destOrd="0" presId="urn:microsoft.com/office/officeart/2005/8/layout/vList2"/>
    <dgm:cxn modelId="{7E77F46F-B016-4DEB-A439-1D2129D7253D}" type="presParOf" srcId="{09820C1C-9C46-4C59-A903-4F3FB908AC40}" destId="{EF15D14C-3B7B-4E19-9B21-2736FF214FAD}" srcOrd="0" destOrd="0" presId="urn:microsoft.com/office/officeart/2005/8/layout/vList2"/>
    <dgm:cxn modelId="{6F0C4E38-7E03-4709-BE53-AD71AE4962DD}" type="presParOf" srcId="{09820C1C-9C46-4C59-A903-4F3FB908AC40}" destId="{37CB74E8-89F6-4A58-BB75-F6BEEA6C2A9C}" srcOrd="1" destOrd="0" presId="urn:microsoft.com/office/officeart/2005/8/layout/vList2"/>
    <dgm:cxn modelId="{BD2C5C05-D59F-4DE6-BD01-2B3010D76AB9}" type="presParOf" srcId="{09820C1C-9C46-4C59-A903-4F3FB908AC40}" destId="{6F671F0C-D39D-45B9-91B4-094A673BB0A4}" srcOrd="2" destOrd="0" presId="urn:microsoft.com/office/officeart/2005/8/layout/vList2"/>
    <dgm:cxn modelId="{0042DA85-0A27-492E-BE6B-69F09D35E6D4}" type="presParOf" srcId="{09820C1C-9C46-4C59-A903-4F3FB908AC40}" destId="{ABEBD48D-3457-4D49-BFB9-A2F5585222E3}" srcOrd="3" destOrd="0" presId="urn:microsoft.com/office/officeart/2005/8/layout/vList2"/>
    <dgm:cxn modelId="{F3EBA50A-E132-4E3D-9E37-AC0B514CFF75}" type="presParOf" srcId="{09820C1C-9C46-4C59-A903-4F3FB908AC40}" destId="{2E9F8CBA-A04E-4F05-A5CA-32A86E63D87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AE570-AAEE-4E20-A377-A633B2A7CE8B}">
      <dsp:nvSpPr>
        <dsp:cNvPr id="0" name=""/>
        <dsp:cNvSpPr/>
      </dsp:nvSpPr>
      <dsp:spPr>
        <a:xfrm>
          <a:off x="0" y="0"/>
          <a:ext cx="5649937" cy="1276643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0" i="0" kern="1200" baseline="0"/>
            <a:t>Be respectful and kind</a:t>
          </a:r>
          <a:endParaRPr lang="en-US" sz="3500" kern="1200"/>
        </a:p>
      </dsp:txBody>
      <dsp:txXfrm>
        <a:off x="37392" y="37392"/>
        <a:ext cx="4272338" cy="1201859"/>
      </dsp:txXfrm>
    </dsp:sp>
    <dsp:sp modelId="{EFE0B90A-644D-4335-A8CD-8290B28E5E33}">
      <dsp:nvSpPr>
        <dsp:cNvPr id="0" name=""/>
        <dsp:cNvSpPr/>
      </dsp:nvSpPr>
      <dsp:spPr>
        <a:xfrm>
          <a:off x="498523" y="1489416"/>
          <a:ext cx="5649937" cy="1276643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0" i="0" kern="1200" baseline="0"/>
            <a:t>Do not interrupt others</a:t>
          </a:r>
          <a:endParaRPr lang="en-US" sz="3500" kern="1200"/>
        </a:p>
      </dsp:txBody>
      <dsp:txXfrm>
        <a:off x="535915" y="1526808"/>
        <a:ext cx="4246811" cy="1201859"/>
      </dsp:txXfrm>
    </dsp:sp>
    <dsp:sp modelId="{11EABC2E-2DDD-4AFE-843D-97B2280B94A3}">
      <dsp:nvSpPr>
        <dsp:cNvPr id="0" name=""/>
        <dsp:cNvSpPr/>
      </dsp:nvSpPr>
      <dsp:spPr>
        <a:xfrm>
          <a:off x="997047" y="2978833"/>
          <a:ext cx="5649937" cy="12766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0" i="0" kern="1200" baseline="0"/>
            <a:t>What is said in group, stays in group</a:t>
          </a:r>
          <a:endParaRPr lang="en-US" sz="3500" kern="1200"/>
        </a:p>
      </dsp:txBody>
      <dsp:txXfrm>
        <a:off x="1034439" y="3016225"/>
        <a:ext cx="4246811" cy="1201859"/>
      </dsp:txXfrm>
    </dsp:sp>
    <dsp:sp modelId="{D354315F-5821-41A5-849E-57C49B9DF2AA}">
      <dsp:nvSpPr>
        <dsp:cNvPr id="0" name=""/>
        <dsp:cNvSpPr/>
      </dsp:nvSpPr>
      <dsp:spPr>
        <a:xfrm>
          <a:off x="4820119" y="968121"/>
          <a:ext cx="829818" cy="8298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006828" y="968121"/>
        <a:ext cx="456400" cy="624438"/>
      </dsp:txXfrm>
    </dsp:sp>
    <dsp:sp modelId="{D58F6606-9A67-49D3-B5E1-F1371713BC4E}">
      <dsp:nvSpPr>
        <dsp:cNvPr id="0" name=""/>
        <dsp:cNvSpPr/>
      </dsp:nvSpPr>
      <dsp:spPr>
        <a:xfrm>
          <a:off x="5318643" y="2449027"/>
          <a:ext cx="829818" cy="82981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505352" y="2449027"/>
        <a:ext cx="456400" cy="6244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15D14C-3B7B-4E19-9B21-2736FF214FAD}">
      <dsp:nvSpPr>
        <dsp:cNvPr id="0" name=""/>
        <dsp:cNvSpPr/>
      </dsp:nvSpPr>
      <dsp:spPr>
        <a:xfrm>
          <a:off x="0" y="335486"/>
          <a:ext cx="6578220" cy="106177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solidFill>
                <a:srgbClr val="336600"/>
              </a:solidFill>
            </a:rPr>
            <a:t>Proverbs 20:12 The hearing ear and the seeing eye, the Lord has made them both.</a:t>
          </a:r>
          <a:endParaRPr lang="en-US" sz="2000" kern="1200" dirty="0">
            <a:solidFill>
              <a:srgbClr val="336600"/>
            </a:solidFill>
          </a:endParaRPr>
        </a:p>
      </dsp:txBody>
      <dsp:txXfrm>
        <a:off x="51832" y="387318"/>
        <a:ext cx="6474556" cy="958111"/>
      </dsp:txXfrm>
    </dsp:sp>
    <dsp:sp modelId="{6F671F0C-D39D-45B9-91B4-094A673BB0A4}">
      <dsp:nvSpPr>
        <dsp:cNvPr id="0" name=""/>
        <dsp:cNvSpPr/>
      </dsp:nvSpPr>
      <dsp:spPr>
        <a:xfrm>
          <a:off x="0" y="1454861"/>
          <a:ext cx="6578220" cy="106177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solidFill>
                <a:srgbClr val="336600"/>
              </a:solidFill>
            </a:rPr>
            <a:t>Proverbs 18:15 An intelligent heart acquires knowledge, and the ear of the wise seeks knowledge.</a:t>
          </a:r>
          <a:endParaRPr lang="en-US" sz="2000" kern="1200" dirty="0">
            <a:solidFill>
              <a:srgbClr val="336600"/>
            </a:solidFill>
          </a:endParaRPr>
        </a:p>
      </dsp:txBody>
      <dsp:txXfrm>
        <a:off x="51832" y="1506693"/>
        <a:ext cx="6474556" cy="958111"/>
      </dsp:txXfrm>
    </dsp:sp>
    <dsp:sp modelId="{2E9F8CBA-A04E-4F05-A5CA-32A86E63D870}">
      <dsp:nvSpPr>
        <dsp:cNvPr id="0" name=""/>
        <dsp:cNvSpPr/>
      </dsp:nvSpPr>
      <dsp:spPr>
        <a:xfrm>
          <a:off x="0" y="2574236"/>
          <a:ext cx="6578220" cy="106177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solidFill>
                <a:srgbClr val="006600"/>
              </a:solidFill>
            </a:rPr>
            <a:t>Proverbs 2:1-2 My son, if you receive my words, and treasure my commands within you, so that you incline your ear to wisdom, and apply your heart to understanding;</a:t>
          </a:r>
          <a:endParaRPr lang="en-US" sz="2000" kern="1200" dirty="0">
            <a:solidFill>
              <a:srgbClr val="006600"/>
            </a:solidFill>
          </a:endParaRPr>
        </a:p>
      </dsp:txBody>
      <dsp:txXfrm>
        <a:off x="51832" y="2626068"/>
        <a:ext cx="6474556" cy="958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51CB3-929A-46AA-91E0-510E89CC6168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E2FE4-6336-4905-8984-1BD4118999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313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830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30207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0351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795114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78269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149716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18727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437774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pPr/>
              <a:t>5/31/2022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490754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618253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64574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>
            <a:extLst>
              <a:ext uri="{FF2B5EF4-FFF2-40B4-BE49-F238E27FC236}">
                <a16:creationId xmlns:a16="http://schemas.microsoft.com/office/drawing/2014/main" id="{E77FA134-921C-43EE-92E3-539725117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052" y="4831105"/>
            <a:ext cx="6265486" cy="1075278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/>
            <a:r>
              <a:rPr lang="en-US" sz="4000"/>
              <a:t>Click to edit Master title style</a:t>
            </a:r>
            <a:endParaRPr lang="en-US" sz="4000" dirty="0"/>
          </a:p>
        </p:txBody>
      </p:sp>
      <p:sp>
        <p:nvSpPr>
          <p:cNvPr id="30" name="Subtitle 7">
            <a:extLst>
              <a:ext uri="{FF2B5EF4-FFF2-40B4-BE49-F238E27FC236}">
                <a16:creationId xmlns:a16="http://schemas.microsoft.com/office/drawing/2014/main" id="{17AE8BF6-9AD3-4A75-840F-4781599DF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82022" y="4837855"/>
            <a:ext cx="2771933" cy="986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/>
            </a:lvl1pPr>
          </a:lstStyle>
          <a:p>
            <a:pPr algn="l"/>
            <a:r>
              <a:rPr lang="en-US" sz="1800"/>
              <a:t>Click to edit Master subtitle style</a:t>
            </a:r>
            <a:endParaRPr lang="en-US" sz="1800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33070A8-8189-4083-9ED0-E15F99262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9094" y="344805"/>
            <a:ext cx="10369604" cy="4154274"/>
          </a:xfrm>
          <a:custGeom>
            <a:avLst/>
            <a:gdLst>
              <a:gd name="connsiteX0" fmla="*/ 0 w 10351056"/>
              <a:gd name="connsiteY0" fmla="*/ 0 h 4167962"/>
              <a:gd name="connsiteX1" fmla="*/ 10351056 w 10351056"/>
              <a:gd name="connsiteY1" fmla="*/ 0 h 4167962"/>
              <a:gd name="connsiteX2" fmla="*/ 10351056 w 10351056"/>
              <a:gd name="connsiteY2" fmla="*/ 4167962 h 4167962"/>
              <a:gd name="connsiteX3" fmla="*/ 0 w 10351056"/>
              <a:gd name="connsiteY3" fmla="*/ 4167962 h 416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51056" h="4167962">
                <a:moveTo>
                  <a:pt x="0" y="0"/>
                </a:moveTo>
                <a:lnTo>
                  <a:pt x="10351056" y="0"/>
                </a:lnTo>
                <a:lnTo>
                  <a:pt x="10351056" y="4167962"/>
                </a:lnTo>
                <a:lnTo>
                  <a:pt x="0" y="4167962"/>
                </a:lnTo>
                <a:close/>
              </a:path>
            </a:pathLst>
          </a:custGeom>
          <a:ln w="12700">
            <a:noFill/>
          </a:ln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F51BDE-1EB3-41BB-B5A9-7DAD219A30D3}"/>
              </a:ext>
            </a:extLst>
          </p:cNvPr>
          <p:cNvCxnSpPr>
            <a:cxnSpLocks/>
          </p:cNvCxnSpPr>
          <p:nvPr userDrawn="1"/>
        </p:nvCxnSpPr>
        <p:spPr>
          <a:xfrm>
            <a:off x="7274510" y="4502925"/>
            <a:ext cx="0" cy="155163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3F10827-3B8A-4BA2-B6EC-23D5DC894A6B}"/>
              </a:ext>
            </a:extLst>
          </p:cNvPr>
          <p:cNvCxnSpPr>
            <a:cxnSpLocks/>
          </p:cNvCxnSpPr>
          <p:nvPr userDrawn="1"/>
        </p:nvCxnSpPr>
        <p:spPr>
          <a:xfrm>
            <a:off x="367744" y="6047437"/>
            <a:ext cx="1038758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32E242F-C9A2-41FB-A4D0-2E91F1957FEE}"/>
              </a:ext>
            </a:extLst>
          </p:cNvPr>
          <p:cNvCxnSpPr>
            <a:cxnSpLocks/>
          </p:cNvCxnSpPr>
          <p:nvPr userDrawn="1"/>
        </p:nvCxnSpPr>
        <p:spPr>
          <a:xfrm>
            <a:off x="10756631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19351D2-E3C1-4B5E-92DD-953B72A1A5DD}"/>
              </a:ext>
            </a:extLst>
          </p:cNvPr>
          <p:cNvSpPr/>
          <p:nvPr userDrawn="1"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DAEB32-E6EB-45FD-95D9-4FD7A15AFA45}"/>
              </a:ext>
            </a:extLst>
          </p:cNvPr>
          <p:cNvCxnSpPr>
            <a:cxnSpLocks/>
          </p:cNvCxnSpPr>
          <p:nvPr userDrawn="1"/>
        </p:nvCxnSpPr>
        <p:spPr>
          <a:xfrm>
            <a:off x="367744" y="4506699"/>
            <a:ext cx="1038758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176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>
            <a:extLst>
              <a:ext uri="{FF2B5EF4-FFF2-40B4-BE49-F238E27FC236}">
                <a16:creationId xmlns:a16="http://schemas.microsoft.com/office/drawing/2014/main" id="{56E0922C-727E-41DE-A291-8B2532C0B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914"/>
            <a:ext cx="9527275" cy="124194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0BA21BC3-D7D6-4CE3-80EE-27EBA4E5D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0300"/>
            <a:ext cx="6025116" cy="33522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C5708CD-5501-430E-B7D6-9831917BAA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9B3BC8-B948-466C-AF97-12DC1F49F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D76934F-0BCD-42BE-8D13-007AA387F75E}"/>
              </a:ext>
            </a:extLst>
          </p:cNvPr>
          <p:cNvSpPr/>
          <p:nvPr userDrawn="1"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CC4F7C6-EA76-4465-96E2-8136E709C879}"/>
              </a:ext>
            </a:extLst>
          </p:cNvPr>
          <p:cNvCxnSpPr>
            <a:cxnSpLocks/>
          </p:cNvCxnSpPr>
          <p:nvPr userDrawn="1"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BC92E4-5631-44E1-BB52-402CFAEC8C4C}"/>
              </a:ext>
            </a:extLst>
          </p:cNvPr>
          <p:cNvCxnSpPr>
            <a:cxnSpLocks/>
          </p:cNvCxnSpPr>
          <p:nvPr userDrawn="1"/>
        </p:nvCxnSpPr>
        <p:spPr>
          <a:xfrm>
            <a:off x="367744" y="1914832"/>
            <a:ext cx="103809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icture Placeholder 21">
            <a:extLst>
              <a:ext uri="{FF2B5EF4-FFF2-40B4-BE49-F238E27FC236}">
                <a16:creationId xmlns:a16="http://schemas.microsoft.com/office/drawing/2014/main" id="{CF136D33-904D-4627-9996-906BEF93C9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69480" y="1928306"/>
            <a:ext cx="3465576" cy="4105656"/>
          </a:xfrm>
          <a:prstGeom prst="rect">
            <a:avLst/>
          </a:prstGeom>
          <a:ln w="12700">
            <a:noFill/>
          </a:ln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D43D922A-C0B9-48C6-809E-CBA3A3EB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30226281-A676-4C1E-8049-52CC25829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71ED17-C1A9-46D5-910E-FDF38A930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58332" y="1928306"/>
            <a:ext cx="0" cy="4119131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320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2F9CAA-C420-4606-BBA7-1BE833972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0402" y="334926"/>
            <a:ext cx="10380953" cy="4177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2">
            <a:extLst>
              <a:ext uri="{FF2B5EF4-FFF2-40B4-BE49-F238E27FC236}">
                <a16:creationId xmlns:a16="http://schemas.microsoft.com/office/drawing/2014/main" id="{89EE4F50-D5FE-416E-B106-44F39D786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01017"/>
            <a:ext cx="9428265" cy="104656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692629-8B3C-4FAB-A215-77BDB1CE4D7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888" y="460375"/>
            <a:ext cx="10090150" cy="3940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0EAF6142-D387-45DC-8E2F-1DDAC59E9A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C7FDBF4E-7657-4C05-A651-DBD2110E8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61DB533C-F081-41F7-9ACC-CFCE4E1CF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269444-8A15-411E-9D42-E9952E708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7744" y="334926"/>
            <a:ext cx="11456511" cy="6188148"/>
            <a:chOff x="367744" y="334926"/>
            <a:chExt cx="11456511" cy="618814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A5C7F65-513A-4257-8E7F-AA1C4637C62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48698" y="334926"/>
              <a:ext cx="0" cy="6188148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542BE5B-42CB-4DBC-B47A-568412D40F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3060" y="4495800"/>
              <a:ext cx="1037563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CAD020-0AF5-4E6F-B239-EF4788C3A4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3060" y="6047437"/>
              <a:ext cx="1037563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BD3DBBA-B457-4F8F-B535-F4BBD869123A}"/>
                </a:ext>
              </a:extLst>
            </p:cNvPr>
            <p:cNvSpPr/>
            <p:nvPr userDrawn="1"/>
          </p:nvSpPr>
          <p:spPr>
            <a:xfrm>
              <a:off x="367744" y="334926"/>
              <a:ext cx="11456511" cy="618814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667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7BE1DF-0774-41C3-9C97-8D3AD938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6300" y="0"/>
            <a:ext cx="7505700" cy="6857999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641EA2F-8E7F-4936-8937-E05DE1B6D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6BB0744-4032-429E-81B9-1EBE6AFCE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50092" y="334928"/>
            <a:ext cx="6774164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F04C1EC-8E4D-4E9F-841F-FF2380B7C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6143" y="633510"/>
            <a:ext cx="4951823" cy="1500079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02D4F4-E402-4EA2-8CDA-405B9833B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050092" y="2400300"/>
            <a:ext cx="569561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74903B-A74C-4D16-86A8-D85D219A78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050092" y="6047437"/>
            <a:ext cx="569860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7D764FFE-180D-413D-90DD-38B2D8085A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750" y="400050"/>
            <a:ext cx="3606800" cy="28606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BF014A06-7AE6-44FE-91E3-FEB7684D9B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3565525"/>
            <a:ext cx="3606800" cy="28606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083020B-D4FB-4832-A179-A12C19793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6144" y="2794959"/>
            <a:ext cx="4856441" cy="287774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E4C44237-91BD-4719-B8CD-6872D6B5F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CFFD0E8B-3567-4411-BD34-4E23A53056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86544" y="6140304"/>
            <a:ext cx="4837555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13E6DE9C-E7EB-437D-B94C-9A0FCBB9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90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52EDCA6-1225-4B6A-A472-B6CA4F087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94205" y="334928"/>
            <a:ext cx="5030049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8DB24CC9-9982-48F5-AC84-8BC798647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4444" y="2402613"/>
            <a:ext cx="3282184" cy="3331867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l"/>
            <a:r>
              <a:rPr lang="en-US" sz="4000"/>
              <a:t>Click to edit Master title style</a:t>
            </a:r>
            <a:endParaRPr lang="en-US" sz="4000" dirty="0"/>
          </a:p>
        </p:txBody>
      </p:sp>
      <p:sp>
        <p:nvSpPr>
          <p:cNvPr id="14" name="Subtitle 7">
            <a:extLst>
              <a:ext uri="{FF2B5EF4-FFF2-40B4-BE49-F238E27FC236}">
                <a16:creationId xmlns:a16="http://schemas.microsoft.com/office/drawing/2014/main" id="{FC99F065-85FB-4119-8563-EBEBA19D8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4444" y="703687"/>
            <a:ext cx="3282183" cy="8663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algn="l"/>
            <a:r>
              <a:rPr lang="en-US" sz="1800"/>
              <a:t>Click to edit Master subtitle style</a:t>
            </a:r>
            <a:endParaRPr lang="en-US" sz="1800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FF4E34A6-68BF-4D27-92C8-14198687EA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4262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Insert photo here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6E17047-5589-496A-9175-01C0DBED9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D5E6EB-5885-4136-82DD-79A4C7BC7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94205" y="1905000"/>
            <a:ext cx="395449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7FFDBF2-9C31-41E2-AFC9-6F582160E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94205" y="6047437"/>
            <a:ext cx="395449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502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7752C32-FE88-461A-A320-F0FF6450C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itle 12">
            <a:extLst>
              <a:ext uri="{FF2B5EF4-FFF2-40B4-BE49-F238E27FC236}">
                <a16:creationId xmlns:a16="http://schemas.microsoft.com/office/drawing/2014/main" id="{4A9995F5-BBA7-47BE-B414-1E91F5CC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914"/>
            <a:ext cx="9527275" cy="124194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F6BC4-6132-432A-93A3-FC1CEC986E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350" y="2205038"/>
            <a:ext cx="9324975" cy="3551237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0AD1A4E-FF33-4D87-BF0D-0DA82DE2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CB28AE0-B12D-46BB-8F35-EA3EAAC4A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3060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852653-B024-4EEC-BEFB-852B6A60C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141E53DE-0FDA-443A-BF04-E586CAE9A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2E6870CF-EB0F-47B3-B772-2F41E7F99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3F934B96-6828-4DE6-80D3-EDDDEE554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358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>
            <a:extLst>
              <a:ext uri="{FF2B5EF4-FFF2-40B4-BE49-F238E27FC236}">
                <a16:creationId xmlns:a16="http://schemas.microsoft.com/office/drawing/2014/main" id="{11C5B995-EBCD-4B5D-955D-DAE03BEF9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914"/>
            <a:ext cx="9527275" cy="124194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3B95B-B1F7-4600-8D22-AD7A00C4AD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20788" y="2322513"/>
            <a:ext cx="8662987" cy="33099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DAD992-CC5C-43EA-8C97-C2036BFDD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4C5C62-3452-49AD-97D2-1EE2273CB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D0B5122-602C-4BB8-BD04-40CC2A313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3060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1F98C5-DCA3-4AAC-8C7E-58B638FE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4670FE8-87E8-4FE2-B437-4F3954E96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687079D-53C7-4BBC-A843-6315E4C7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924DBA1-0E30-4F9F-9F9A-82AED5465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599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743B0E5-41F6-44A3-8E2A-28BC3ED8DD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B22C98-8755-4B60-9158-1AFC81BF0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0671" y="723672"/>
            <a:ext cx="2915296" cy="388466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l"/>
            <a:r>
              <a: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title style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F9F40-31A0-4D50-B709-3BDA458638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0313" y="5005388"/>
            <a:ext cx="3609975" cy="85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40AD8D6-0F07-4B79-B048-610E30571A87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580670" y="6112465"/>
            <a:ext cx="3009660" cy="314914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EA2E68FD-8458-4B08-AD7F-9BF9B1EF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643E7FC-72BA-4410-BEEB-6E6C1A04092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68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3D8125C-8233-4C72-8983-CC6990AA5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0402" y="334926"/>
            <a:ext cx="10380953" cy="4177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2">
            <a:extLst>
              <a:ext uri="{FF2B5EF4-FFF2-40B4-BE49-F238E27FC236}">
                <a16:creationId xmlns:a16="http://schemas.microsoft.com/office/drawing/2014/main" id="{CA81BCE9-F7ED-4154-818A-7F6992159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01017"/>
            <a:ext cx="9428265" cy="104656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6E1EF7-8C88-414A-8D08-EAFDCD96F1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5963" y="733425"/>
            <a:ext cx="9672637" cy="3462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FB3EF423-89DD-47EF-9342-BC2A8CBF27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188177DA-D5BB-4C3D-A00E-3C5A7764E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C4F7893-0371-48EA-AB08-2B24C9C5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F0C034-6B76-4E63-BF15-7D8B798FD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7744" y="334926"/>
            <a:ext cx="11456511" cy="6188148"/>
            <a:chOff x="367744" y="334926"/>
            <a:chExt cx="11456511" cy="618814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8CFBFD4-AE67-4CC7-B3B9-1A908309B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48698" y="334926"/>
              <a:ext cx="0" cy="6188148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B9AC58E-84E8-4925-911F-647770530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3060" y="4495800"/>
              <a:ext cx="1037563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0E585EE-2D3B-48F9-B374-A83E2C55A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3060" y="6047437"/>
              <a:ext cx="1037563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A8C1EDD-013F-4E61-AE1E-A91C9132B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67744" y="334926"/>
              <a:ext cx="11456511" cy="618814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792077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D1E4486-AF4A-46B2-83B0-62A766746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7744" y="334926"/>
            <a:ext cx="11456511" cy="6188148"/>
            <a:chOff x="367744" y="334926"/>
            <a:chExt cx="11456511" cy="618814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0B7F1F-E36C-42A8-B580-77359A3E0215}"/>
                </a:ext>
              </a:extLst>
            </p:cNvPr>
            <p:cNvSpPr/>
            <p:nvPr userDrawn="1"/>
          </p:nvSpPr>
          <p:spPr>
            <a:xfrm>
              <a:off x="367744" y="334926"/>
              <a:ext cx="11456511" cy="618814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AF7B0A2-F12F-43A8-A491-2988C24D6C4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48698" y="334926"/>
              <a:ext cx="0" cy="6188148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017A5F0-B72D-4B0B-818C-7169D4E7E06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3060" y="6047437"/>
              <a:ext cx="1037563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itle 12">
            <a:extLst>
              <a:ext uri="{FF2B5EF4-FFF2-40B4-BE49-F238E27FC236}">
                <a16:creationId xmlns:a16="http://schemas.microsoft.com/office/drawing/2014/main" id="{6F266F4A-AFE2-4AD8-9F2B-0010CE683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513" y="586798"/>
            <a:ext cx="9396733" cy="108664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F18991D3-A38E-4DE7-9D6E-53AA120BE6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7513" y="1673444"/>
            <a:ext cx="4565283" cy="6654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E584473-A091-47EA-978E-81E176D38A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38927"/>
            <a:ext cx="4565283" cy="349290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8EBC4CA9-77BB-4FA9-BB50-D2763CFB28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68963" y="1673444"/>
            <a:ext cx="4565283" cy="6654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718600FE-3F5C-4372-8219-73FADB4F8D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68963" y="2338927"/>
            <a:ext cx="4565283" cy="349290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62401C58-8FCE-46CB-B066-10B0DA1C46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602DDEA9-C768-4298-B08D-D1218FE52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1DA43427-AFA2-4B7D-A54C-E03A0BA37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713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323F7B1-8621-4972-90BA-E1D3CBD53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7744" y="334926"/>
            <a:ext cx="11456511" cy="6188148"/>
            <a:chOff x="367744" y="334926"/>
            <a:chExt cx="11456511" cy="618814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5F331E-308E-451C-B664-73BF7A36A203}"/>
                </a:ext>
              </a:extLst>
            </p:cNvPr>
            <p:cNvSpPr/>
            <p:nvPr userDrawn="1"/>
          </p:nvSpPr>
          <p:spPr>
            <a:xfrm>
              <a:off x="367744" y="334926"/>
              <a:ext cx="11456511" cy="618814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6B36C61-E01F-44B7-B0C3-CB2BC8ADB13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48698" y="334926"/>
              <a:ext cx="0" cy="6188148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4769112-D976-4C6E-8646-EBDF6B78DE0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3060" y="6047437"/>
              <a:ext cx="10375638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le 12">
            <a:extLst>
              <a:ext uri="{FF2B5EF4-FFF2-40B4-BE49-F238E27FC236}">
                <a16:creationId xmlns:a16="http://schemas.microsoft.com/office/drawing/2014/main" id="{6B285AB8-12B9-456E-BA41-8B057CBC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513" y="586798"/>
            <a:ext cx="9396733" cy="108664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872D83E0-1B93-44D5-976E-7D1B46C96B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7514" y="1673444"/>
            <a:ext cx="2945347" cy="6654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2F8FFEEA-5D57-4A4C-BF63-C62C800CA9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338927"/>
            <a:ext cx="2945347" cy="34827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E9B03C0E-E576-41B6-A38A-82B804FACD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85548" y="1673444"/>
            <a:ext cx="2945347" cy="6654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7B7BF407-144F-4F64-89C3-B5CC5A9F71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85548" y="2338927"/>
            <a:ext cx="2945347" cy="34827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F49B4A4A-2722-459F-920C-47CB37E243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8898" y="1673444"/>
            <a:ext cx="2945347" cy="6654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5440939F-0AAD-4F0F-8E02-8592DE0C89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88898" y="2338927"/>
            <a:ext cx="2945347" cy="34827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BAA501D7-69AE-49DC-A217-0123FAA674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37811903-8557-4F5D-8A8E-1A6E0CBB3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E26503DC-62EE-46B1-8E5A-D78192229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635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EF066D9-0AAC-476B-AECA-F8AEFDD4FA3D}"/>
              </a:ext>
            </a:extLst>
          </p:cNvPr>
          <p:cNvGrpSpPr/>
          <p:nvPr userDrawn="1"/>
        </p:nvGrpSpPr>
        <p:grpSpPr>
          <a:xfrm>
            <a:off x="364465" y="342081"/>
            <a:ext cx="11475720" cy="6172200"/>
            <a:chOff x="364465" y="342081"/>
            <a:chExt cx="11475720" cy="617220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F89868B-56F4-4428-8FD0-073D979750C7}"/>
                </a:ext>
              </a:extLst>
            </p:cNvPr>
            <p:cNvCxnSpPr>
              <a:cxnSpLocks/>
            </p:cNvCxnSpPr>
            <p:nvPr/>
          </p:nvCxnSpPr>
          <p:spPr>
            <a:xfrm>
              <a:off x="10729453" y="1859489"/>
              <a:ext cx="0" cy="4645152"/>
            </a:xfrm>
            <a:prstGeom prst="line">
              <a:avLst/>
            </a:prstGeom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7882068-C475-4CB3-A008-E1B1D582EB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6143" y="4022270"/>
              <a:ext cx="10360152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9FC58EB-F6E4-401F-A771-C7803A65D79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7744" y="6047437"/>
              <a:ext cx="10360152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327AA4E-B0CA-46D8-8FD5-C6C34C78D9E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826673" y="342081"/>
              <a:ext cx="0" cy="6172200"/>
            </a:xfrm>
            <a:prstGeom prst="line">
              <a:avLst/>
            </a:prstGeom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25B44F7-BFAC-413C-ADD6-01A5A927FBF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0874" y="1860547"/>
              <a:ext cx="0" cy="4645152"/>
            </a:xfrm>
            <a:prstGeom prst="line">
              <a:avLst/>
            </a:prstGeom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95B8717-7E7C-44E7-93EE-5174571BF6B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4465" y="6505985"/>
              <a:ext cx="1147572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304DAC8-F689-449D-B404-12C8518BB63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36211" y="349767"/>
              <a:ext cx="109728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C4A0AFAA-4873-422A-8D5D-23FB028AD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7963" y="2517060"/>
            <a:ext cx="8145533" cy="10207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64B8CE5-73B7-4D80-97DE-738F4887D8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7961" y="4269546"/>
            <a:ext cx="9106631" cy="140315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2" name="Picture Placeholder 26">
            <a:extLst>
              <a:ext uri="{FF2B5EF4-FFF2-40B4-BE49-F238E27FC236}">
                <a16:creationId xmlns:a16="http://schemas.microsoft.com/office/drawing/2014/main" id="{18533858-AA61-4B4F-8E57-7E9DDD95993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1383" y="365108"/>
            <a:ext cx="2569503" cy="151923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3" name="Picture Placeholder 26">
            <a:extLst>
              <a:ext uri="{FF2B5EF4-FFF2-40B4-BE49-F238E27FC236}">
                <a16:creationId xmlns:a16="http://schemas.microsoft.com/office/drawing/2014/main" id="{6C7B3E6F-3475-48B1-8728-1D528E7B3D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51977" y="365108"/>
            <a:ext cx="2587752" cy="151923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4" name="Picture Placeholder 26">
            <a:extLst>
              <a:ext uri="{FF2B5EF4-FFF2-40B4-BE49-F238E27FC236}">
                <a16:creationId xmlns:a16="http://schemas.microsoft.com/office/drawing/2014/main" id="{E3FB5A0C-ED24-40B7-A0FA-D72CAC3619B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40820" y="365108"/>
            <a:ext cx="2587752" cy="151923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5" name="Picture Placeholder 26">
            <a:extLst>
              <a:ext uri="{FF2B5EF4-FFF2-40B4-BE49-F238E27FC236}">
                <a16:creationId xmlns:a16="http://schemas.microsoft.com/office/drawing/2014/main" id="{1E03428C-657C-4990-9B0A-537F34DCC4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743" y="365108"/>
            <a:ext cx="2587752" cy="151923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92C60622-44CB-4522-A948-D2B00F83FC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056E0E57-BD37-4F56-AEF6-B7956B399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96A79B20-C91C-41BD-8ABD-2D12C471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7612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6">
            <a:extLst>
              <a:ext uri="{FF2B5EF4-FFF2-40B4-BE49-F238E27FC236}">
                <a16:creationId xmlns:a16="http://schemas.microsoft.com/office/drawing/2014/main" id="{6FACCE45-9816-4734-BD53-3B7A62FE3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024" y="860615"/>
            <a:ext cx="4973746" cy="3426107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9" name="Subtitle 7">
            <a:extLst>
              <a:ext uri="{FF2B5EF4-FFF2-40B4-BE49-F238E27FC236}">
                <a16:creationId xmlns:a16="http://schemas.microsoft.com/office/drawing/2014/main" id="{5F050653-22DB-4791-BC82-02B651E15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6826" y="5184479"/>
            <a:ext cx="5249174" cy="66016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algn="l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Date Placeholder 3">
            <a:extLst>
              <a:ext uri="{FF2B5EF4-FFF2-40B4-BE49-F238E27FC236}">
                <a16:creationId xmlns:a16="http://schemas.microsoft.com/office/drawing/2014/main" id="{441B8286-E628-4937-98A6-32B7EBE2ED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2/4/20XX</a:t>
            </a:r>
          </a:p>
        </p:txBody>
      </p: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78DAE39C-33DD-4A38-8F45-AB2CC50F44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40805" y="346969"/>
            <a:ext cx="4308475" cy="5669280"/>
          </a:xfrm>
          <a:prstGeom prst="rect">
            <a:avLst/>
          </a:prstGeom>
          <a:ln w="12700" cap="sq"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1EDC302D-C2BF-420E-832E-00ADFC0F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 spc="3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8" name="Slide Number Placeholder 5">
            <a:extLst>
              <a:ext uri="{FF2B5EF4-FFF2-40B4-BE49-F238E27FC236}">
                <a16:creationId xmlns:a16="http://schemas.microsoft.com/office/drawing/2014/main" id="{B90B22A7-F04B-4FF6-83B1-0E9C1EA9B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42B7CBA4-B6F8-42AF-9F87-A3019C53748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CD5EF7-198D-42A4-9653-CDECCDD4F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1666" y="334925"/>
            <a:ext cx="11462589" cy="6188149"/>
            <a:chOff x="361666" y="334928"/>
            <a:chExt cx="11462589" cy="618814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A28016-1B2E-45F1-B467-06903B8825A1}"/>
                </a:ext>
              </a:extLst>
            </p:cNvPr>
            <p:cNvSpPr/>
            <p:nvPr userDrawn="1"/>
          </p:nvSpPr>
          <p:spPr>
            <a:xfrm>
              <a:off x="361666" y="334928"/>
              <a:ext cx="11462589" cy="618814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963BC12-BE70-497C-9BB8-B215B1AD91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1666" y="4991100"/>
              <a:ext cx="6077234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ED66530-93C7-4190-88B4-E20372B4A4A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1666" y="6027773"/>
              <a:ext cx="10398267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12FD9B-DDFE-4542-BE29-9D1738F40C98}"/>
              </a:ext>
            </a:extLst>
          </p:cNvPr>
          <p:cNvCxnSpPr>
            <a:cxnSpLocks/>
          </p:cNvCxnSpPr>
          <p:nvPr userDrawn="1"/>
        </p:nvCxnSpPr>
        <p:spPr>
          <a:xfrm>
            <a:off x="10759933" y="334925"/>
            <a:ext cx="0" cy="5692848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DDDAA5-3F7B-4205-9DAC-66F0CDDC3E34}"/>
              </a:ext>
            </a:extLst>
          </p:cNvPr>
          <p:cNvCxnSpPr>
            <a:cxnSpLocks/>
          </p:cNvCxnSpPr>
          <p:nvPr userDrawn="1"/>
        </p:nvCxnSpPr>
        <p:spPr>
          <a:xfrm>
            <a:off x="6429375" y="334925"/>
            <a:ext cx="0" cy="5692848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12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49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70" r:id="rId21"/>
    <p:sldLayoutId id="2147483671" r:id="rId22"/>
    <p:sldLayoutId id="2147483672" r:id="rId23"/>
    <p:sldLayoutId id="2147483673" r:id="rId24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13838-6CCC-4797-8ECB-7EF9DD857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noFill/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dirty="0">
                <a:solidFill>
                  <a:schemeClr val="tx1"/>
                </a:solidFill>
              </a:rPr>
              <a:t>Narrative of Counselor Journey	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2F99BCD9-99B4-425C-B3C0-E78EBA3C8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148" y="4645621"/>
            <a:ext cx="6554314" cy="1239894"/>
          </a:xfr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000" b="1" dirty="0">
              <a:solidFill>
                <a:srgbClr val="FFFFFF"/>
              </a:solidFill>
            </a:endParaRPr>
          </a:p>
          <a:p>
            <a:pPr algn="ctr"/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Small Group Discussion</a:t>
            </a:r>
          </a:p>
          <a:p>
            <a:pPr algn="ctr"/>
            <a:endParaRPr lang="en-US" sz="2000" b="1" dirty="0">
              <a:solidFill>
                <a:srgbClr val="FFFFFF"/>
              </a:solidFill>
            </a:endParaRPr>
          </a:p>
        </p:txBody>
      </p:sp>
      <p:pic>
        <p:nvPicPr>
          <p:cNvPr id="30" name="Picture Placeholder 29" descr="Close up of an olive branch on a sunset">
            <a:extLst>
              <a:ext uri="{FF2B5EF4-FFF2-40B4-BE49-F238E27FC236}">
                <a16:creationId xmlns:a16="http://schemas.microsoft.com/office/drawing/2014/main" id="{EBEF8340-BD26-4016-B1B1-9BFC9B9427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alphaModFix amt="26000"/>
          </a:blip>
          <a:srcRect t="19983" b="19983"/>
          <a:stretch/>
        </p:blipFill>
        <p:spPr>
          <a:xfrm>
            <a:off x="-1329221" y="363431"/>
            <a:ext cx="14850441" cy="613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80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799BC-C6D9-EA70-BCED-8D8D9C01F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322" y="474684"/>
            <a:ext cx="6646985" cy="1471347"/>
          </a:xfrm>
        </p:spPr>
        <p:txBody>
          <a:bodyPr>
            <a:normAutofit/>
          </a:bodyPr>
          <a:lstStyle/>
          <a:p>
            <a:r>
              <a:rPr lang="en-US" sz="2400"/>
              <a:t>Group Rules: Plain and simple</a:t>
            </a:r>
          </a:p>
        </p:txBody>
      </p:sp>
      <p:pic>
        <p:nvPicPr>
          <p:cNvPr id="8" name="Picture 7" descr="Close up image of hands applauding">
            <a:extLst>
              <a:ext uri="{FF2B5EF4-FFF2-40B4-BE49-F238E27FC236}">
                <a16:creationId xmlns:a16="http://schemas.microsoft.com/office/drawing/2014/main" id="{C512CCB9-12DE-B68F-BED8-FC653947E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25" r="20644"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1A6CE8E1-BFAC-0BA8-27DF-61AEA81BB4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239540"/>
              </p:ext>
            </p:extLst>
          </p:nvPr>
        </p:nvGraphicFramePr>
        <p:xfrm>
          <a:off x="5193323" y="2297723"/>
          <a:ext cx="6646985" cy="4255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281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CA36-A888-674B-8D0B-95376891F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552056"/>
            <a:ext cx="5925310" cy="1174991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kumimoji="0" lang="en-US" sz="3200" b="0" i="0" u="none" strike="noStrike" normalizeH="0" noProof="0" dirty="0">
                <a:ln w="3175" cmpd="sng">
                  <a:noFill/>
                </a:ln>
                <a:effectLst/>
                <a:uLnTx/>
                <a:uFillTx/>
                <a:latin typeface="Amasis MT Pro Black" panose="02040A04050005020304" pitchFamily="18" charset="0"/>
              </a:rPr>
              <a:t>Listening…</a:t>
            </a:r>
            <a:endParaRPr lang="en-US" sz="3200" dirty="0">
              <a:latin typeface="Amasis MT Pro Black" panose="02040A04050005020304" pitchFamily="18" charset="0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35CFDBAC-415D-E895-D93C-BBB0168CFB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491377"/>
              </p:ext>
            </p:extLst>
          </p:nvPr>
        </p:nvGraphicFramePr>
        <p:xfrm>
          <a:off x="559557" y="2060812"/>
          <a:ext cx="6578221" cy="3971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Placeholder 8" descr="White flowers blossoming on a green background">
            <a:extLst>
              <a:ext uri="{FF2B5EF4-FFF2-40B4-BE49-F238E27FC236}">
                <a16:creationId xmlns:a16="http://schemas.microsoft.com/office/drawing/2014/main" id="{25663A71-8637-03CE-44D4-E822F5F4E3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7"/>
          <a:srcRect l="39623" r="15046" b="-1"/>
          <a:stretch/>
        </p:blipFill>
        <p:spPr>
          <a:xfrm>
            <a:off x="7269480" y="10"/>
            <a:ext cx="4922519" cy="68579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606FE-DD03-E0AA-759D-6C37692EAD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6" cy="3239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50">
                <a:solidFill>
                  <a:srgbClr val="FFFFFF"/>
                </a:solidFill>
              </a:rPr>
              <a:t>2/4/20XX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C4E9C-16F4-762B-D55A-87771B63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 vert="horz" lIns="18288" tIns="45720" rIns="18288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2B7CBA4-B6F8-42AF-9F87-A3019C537482}" type="slidenum">
              <a:rPr lang="en-US" sz="1100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8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32F2-846C-005E-81AF-91C5490B6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640079"/>
            <a:ext cx="3402531" cy="5272242"/>
          </a:xfrm>
          <a:prstGeom prst="flowChartDocument">
            <a:avLst/>
          </a:prstGeom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/>
              <a:t>directions</a:t>
            </a:r>
            <a:br>
              <a:rPr lang="en-US"/>
            </a:br>
            <a:br>
              <a:rPr lang="en-US"/>
            </a:br>
            <a:r>
              <a:rPr lang="en-US"/>
              <a:t>Individual Share</a:t>
            </a:r>
            <a:br>
              <a:rPr lang="en-US"/>
            </a:br>
            <a:br>
              <a:rPr lang="en-US"/>
            </a:br>
            <a:r>
              <a:rPr lang="en-US"/>
              <a:t>Group: Reflect</a:t>
            </a:r>
            <a:br>
              <a:rPr lang="en-US"/>
            </a:br>
            <a:br>
              <a:rPr lang="en-US"/>
            </a:br>
            <a:r>
              <a:rPr lang="en-US"/>
              <a:t>Individual: Reflect</a:t>
            </a:r>
          </a:p>
        </p:txBody>
      </p:sp>
      <p:pic>
        <p:nvPicPr>
          <p:cNvPr id="4" name="Content Placeholder 3" descr="A seedling growing out of dirt&#10;&#10;Description automatically generated with low confidence">
            <a:extLst>
              <a:ext uri="{FF2B5EF4-FFF2-40B4-BE49-F238E27FC236}">
                <a16:creationId xmlns:a16="http://schemas.microsoft.com/office/drawing/2014/main" id="{0654984D-280E-611C-5363-2EB0D392A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960" y="640079"/>
            <a:ext cx="6232378" cy="3490132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82848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CEBD29C-FB9E-4B0E-34AB-89E651A24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496" y="978776"/>
            <a:ext cx="5925310" cy="1174991"/>
          </a:xfrm>
        </p:spPr>
        <p:txBody>
          <a:bodyPr>
            <a:normAutofit/>
          </a:bodyPr>
          <a:lstStyle/>
          <a:p>
            <a:r>
              <a:rPr lang="en-US" sz="2400"/>
              <a:t>Reflection of Process</a:t>
            </a:r>
          </a:p>
        </p:txBody>
      </p:sp>
      <p:pic>
        <p:nvPicPr>
          <p:cNvPr id="10" name="Picture 9" descr="Magnifying glass and question mark">
            <a:extLst>
              <a:ext uri="{FF2B5EF4-FFF2-40B4-BE49-F238E27FC236}">
                <a16:creationId xmlns:a16="http://schemas.microsoft.com/office/drawing/2014/main" id="{26E1D369-065D-1C1A-DE5E-DAAD1655A0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24" r="29076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8E444BF-5D9A-CF0A-6AF2-3F74544A3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5496" y="2640692"/>
            <a:ext cx="5925310" cy="325525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How did this go for you?</a:t>
            </a:r>
          </a:p>
          <a:p>
            <a:pPr algn="ctr"/>
            <a:r>
              <a:rPr lang="en-US" sz="3600" dirty="0"/>
              <a:t>What surprised you?</a:t>
            </a:r>
          </a:p>
          <a:p>
            <a:pPr algn="ctr"/>
            <a:r>
              <a:rPr lang="en-US" sz="3600" dirty="0"/>
              <a:t>What disappointed you?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D5954-01E3-11B1-8889-EC0397726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45495" y="6224660"/>
            <a:ext cx="3514756" cy="3133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2A815-76DC-B58C-3E04-1E6543EB8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3999" y="6238816"/>
            <a:ext cx="1431175" cy="3239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2/4/20XX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8C4A7-00E7-22DC-08F4-77BF42985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2B7CBA4-B6F8-42AF-9F87-A3019C537482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611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76123C-0D07-411D-99F3-D7FCBD3176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AE2BE2-2448-4E7B-801D-A1DB86E25C0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D7D1BE6E-AF61-4499-9528-70BA981F408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2200</TotalTime>
  <Words>140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Amasis MT Pro Black</vt:lpstr>
      <vt:lpstr>Arial</vt:lpstr>
      <vt:lpstr>Calibri</vt:lpstr>
      <vt:lpstr>Gill Sans MT</vt:lpstr>
      <vt:lpstr>Parcel</vt:lpstr>
      <vt:lpstr>Narrative of Counselor Journey </vt:lpstr>
      <vt:lpstr>Group Rules: Plain and simple</vt:lpstr>
      <vt:lpstr>Listening…</vt:lpstr>
      <vt:lpstr>directions  Individual Share  Group: Reflect  Individual: Reflect</vt:lpstr>
      <vt:lpstr>Reflection of Process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Place Imagery</dc:title>
  <dc:creator>Erica Rhoads</dc:creator>
  <cp:lastModifiedBy>Rhoads, Erica Lee</cp:lastModifiedBy>
  <cp:revision>13</cp:revision>
  <dcterms:created xsi:type="dcterms:W3CDTF">2021-10-14T02:19:04Z</dcterms:created>
  <dcterms:modified xsi:type="dcterms:W3CDTF">2022-06-01T02:13:10Z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