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77" r:id="rId5"/>
    <p:sldId id="283" r:id="rId6"/>
    <p:sldId id="257" r:id="rId7"/>
    <p:sldId id="272" r:id="rId8"/>
    <p:sldId id="279" r:id="rId9"/>
    <p:sldId id="280" r:id="rId10"/>
    <p:sldId id="267" r:id="rId11"/>
    <p:sldId id="264" r:id="rId12"/>
    <p:sldId id="258" r:id="rId13"/>
    <p:sldId id="269" r:id="rId14"/>
    <p:sldId id="281" r:id="rId15"/>
    <p:sldId id="282" r:id="rId16"/>
    <p:sldId id="284" r:id="rId17"/>
    <p:sldId id="276" r:id="rId18"/>
    <p:sldId id="262" r:id="rId19"/>
    <p:sldId id="286" r:id="rId20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EA451A-7969-4BCE-86B9-A914ACDB9E81}" v="232" dt="2025-05-23T22:23:15.999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0" autoAdjust="0"/>
    <p:restoredTop sz="94280" autoAdjust="0"/>
  </p:normalViewPr>
  <p:slideViewPr>
    <p:cSldViewPr>
      <p:cViewPr>
        <p:scale>
          <a:sx n="87" d="100"/>
          <a:sy n="87" d="100"/>
        </p:scale>
        <p:origin x="372" y="5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ca Rhoads" userId="66792e06d72237d6" providerId="LiveId" clId="{D1EA451A-7969-4BCE-86B9-A914ACDB9E81}"/>
    <pc:docChg chg="undo custSel addSld delSld modSld sldOrd">
      <pc:chgData name="Erica Rhoads" userId="66792e06d72237d6" providerId="LiveId" clId="{D1EA451A-7969-4BCE-86B9-A914ACDB9E81}" dt="2025-05-23T22:23:19.784" v="5008" actId="20577"/>
      <pc:docMkLst>
        <pc:docMk/>
      </pc:docMkLst>
      <pc:sldChg chg="modSp mod">
        <pc:chgData name="Erica Rhoads" userId="66792e06d72237d6" providerId="LiveId" clId="{D1EA451A-7969-4BCE-86B9-A914ACDB9E81}" dt="2025-05-23T22:21:19.547" v="4994" actId="20577"/>
        <pc:sldMkLst>
          <pc:docMk/>
          <pc:sldMk cId="3198176989" sldId="257"/>
        </pc:sldMkLst>
        <pc:spChg chg="mod">
          <ac:chgData name="Erica Rhoads" userId="66792e06d72237d6" providerId="LiveId" clId="{D1EA451A-7969-4BCE-86B9-A914ACDB9E81}" dt="2025-05-23T22:21:19.547" v="4994" actId="20577"/>
          <ac:spMkLst>
            <pc:docMk/>
            <pc:sldMk cId="3198176989" sldId="257"/>
            <ac:spMk id="2" creationId="{00000000-0000-0000-0000-000000000000}"/>
          </ac:spMkLst>
        </pc:spChg>
        <pc:spChg chg="mod">
          <ac:chgData name="Erica Rhoads" userId="66792e06d72237d6" providerId="LiveId" clId="{D1EA451A-7969-4BCE-86B9-A914ACDB9E81}" dt="2025-05-21T18:59:48.303" v="131" actId="122"/>
          <ac:spMkLst>
            <pc:docMk/>
            <pc:sldMk cId="3198176989" sldId="257"/>
            <ac:spMk id="3" creationId="{00000000-0000-0000-0000-000000000000}"/>
          </ac:spMkLst>
        </pc:spChg>
      </pc:sldChg>
      <pc:sldChg chg="addSp modSp mod">
        <pc:chgData name="Erica Rhoads" userId="66792e06d72237d6" providerId="LiveId" clId="{D1EA451A-7969-4BCE-86B9-A914ACDB9E81}" dt="2025-05-22T03:11:36.231" v="4890" actId="1076"/>
        <pc:sldMkLst>
          <pc:docMk/>
          <pc:sldMk cId="3731768266" sldId="258"/>
        </pc:sldMkLst>
        <pc:spChg chg="mod">
          <ac:chgData name="Erica Rhoads" userId="66792e06d72237d6" providerId="LiveId" clId="{D1EA451A-7969-4BCE-86B9-A914ACDB9E81}" dt="2025-05-22T03:11:08.899" v="4886" actId="122"/>
          <ac:spMkLst>
            <pc:docMk/>
            <pc:sldMk cId="3731768266" sldId="258"/>
            <ac:spMk id="2" creationId="{00000000-0000-0000-0000-000000000000}"/>
          </ac:spMkLst>
        </pc:spChg>
        <pc:spChg chg="mod">
          <ac:chgData name="Erica Rhoads" userId="66792e06d72237d6" providerId="LiveId" clId="{D1EA451A-7969-4BCE-86B9-A914ACDB9E81}" dt="2025-05-22T03:11:15.655" v="4887" actId="1076"/>
          <ac:spMkLst>
            <pc:docMk/>
            <pc:sldMk cId="3731768266" sldId="258"/>
            <ac:spMk id="3" creationId="{00000000-0000-0000-0000-000000000000}"/>
          </ac:spMkLst>
        </pc:spChg>
        <pc:picChg chg="add mod modCrop">
          <ac:chgData name="Erica Rhoads" userId="66792e06d72237d6" providerId="LiveId" clId="{D1EA451A-7969-4BCE-86B9-A914ACDB9E81}" dt="2025-05-22T03:11:36.231" v="4890" actId="1076"/>
          <ac:picMkLst>
            <pc:docMk/>
            <pc:sldMk cId="3731768266" sldId="258"/>
            <ac:picMk id="4" creationId="{A422A54B-84D7-0B94-A23F-19A548A4AB28}"/>
          </ac:picMkLst>
        </pc:picChg>
      </pc:sldChg>
      <pc:sldChg chg="addSp delSp modSp mod">
        <pc:chgData name="Erica Rhoads" userId="66792e06d72237d6" providerId="LiveId" clId="{D1EA451A-7969-4BCE-86B9-A914ACDB9E81}" dt="2025-05-22T02:44:21.538" v="4655" actId="14100"/>
        <pc:sldMkLst>
          <pc:docMk/>
          <pc:sldMk cId="2769088315" sldId="262"/>
        </pc:sldMkLst>
        <pc:spChg chg="mod">
          <ac:chgData name="Erica Rhoads" userId="66792e06d72237d6" providerId="LiveId" clId="{D1EA451A-7969-4BCE-86B9-A914ACDB9E81}" dt="2025-05-22T02:44:21.538" v="4655" actId="14100"/>
          <ac:spMkLst>
            <pc:docMk/>
            <pc:sldMk cId="2769088315" sldId="262"/>
            <ac:spMk id="3" creationId="{00000000-0000-0000-0000-000000000000}"/>
          </ac:spMkLst>
        </pc:spChg>
        <pc:spChg chg="mod">
          <ac:chgData name="Erica Rhoads" userId="66792e06d72237d6" providerId="LiveId" clId="{D1EA451A-7969-4BCE-86B9-A914ACDB9E81}" dt="2025-05-22T02:43:28.277" v="4629" actId="14100"/>
          <ac:spMkLst>
            <pc:docMk/>
            <pc:sldMk cId="2769088315" sldId="262"/>
            <ac:spMk id="4" creationId="{00000000-0000-0000-0000-000000000000}"/>
          </ac:spMkLst>
        </pc:spChg>
        <pc:spChg chg="del">
          <ac:chgData name="Erica Rhoads" userId="66792e06d72237d6" providerId="LiveId" clId="{D1EA451A-7969-4BCE-86B9-A914ACDB9E81}" dt="2025-05-22T02:42:12.520" v="4612" actId="931"/>
          <ac:spMkLst>
            <pc:docMk/>
            <pc:sldMk cId="2769088315" sldId="262"/>
            <ac:spMk id="8" creationId="{00000000-0000-0000-0000-000000000000}"/>
          </ac:spMkLst>
        </pc:spChg>
        <pc:picChg chg="add mod">
          <ac:chgData name="Erica Rhoads" userId="66792e06d72237d6" providerId="LiveId" clId="{D1EA451A-7969-4BCE-86B9-A914ACDB9E81}" dt="2025-05-22T02:42:12.520" v="4612" actId="931"/>
          <ac:picMkLst>
            <pc:docMk/>
            <pc:sldMk cId="2769088315" sldId="262"/>
            <ac:picMk id="5" creationId="{4BF5A75E-BED3-927F-DEDB-EAA999AD1F38}"/>
          </ac:picMkLst>
        </pc:picChg>
      </pc:sldChg>
      <pc:sldChg chg="addSp delSp modSp mod ord">
        <pc:chgData name="Erica Rhoads" userId="66792e06d72237d6" providerId="LiveId" clId="{D1EA451A-7969-4BCE-86B9-A914ACDB9E81}" dt="2025-05-23T22:23:19.784" v="5008" actId="20577"/>
        <pc:sldMkLst>
          <pc:docMk/>
          <pc:sldMk cId="2378379680" sldId="264"/>
        </pc:sldMkLst>
        <pc:spChg chg="mod">
          <ac:chgData name="Erica Rhoads" userId="66792e06d72237d6" providerId="LiveId" clId="{D1EA451A-7969-4BCE-86B9-A914ACDB9E81}" dt="2025-05-23T22:23:19.784" v="5008" actId="20577"/>
          <ac:spMkLst>
            <pc:docMk/>
            <pc:sldMk cId="2378379680" sldId="264"/>
            <ac:spMk id="2" creationId="{00000000-0000-0000-0000-000000000000}"/>
          </ac:spMkLst>
        </pc:spChg>
      </pc:sldChg>
      <pc:sldChg chg="del">
        <pc:chgData name="Erica Rhoads" userId="66792e06d72237d6" providerId="LiveId" clId="{D1EA451A-7969-4BCE-86B9-A914ACDB9E81}" dt="2025-05-21T21:44:01.164" v="1364" actId="47"/>
        <pc:sldMkLst>
          <pc:docMk/>
          <pc:sldMk cId="1585674921" sldId="265"/>
        </pc:sldMkLst>
      </pc:sldChg>
      <pc:sldChg chg="addSp delSp modSp mod ord">
        <pc:chgData name="Erica Rhoads" userId="66792e06d72237d6" providerId="LiveId" clId="{D1EA451A-7969-4BCE-86B9-A914ACDB9E81}" dt="2025-05-21T20:46:05.807" v="613"/>
        <pc:sldMkLst>
          <pc:docMk/>
          <pc:sldMk cId="942682045" sldId="267"/>
        </pc:sldMkLst>
        <pc:graphicFrameChg chg="add del mod modGraphic">
          <ac:chgData name="Erica Rhoads" userId="66792e06d72237d6" providerId="LiveId" clId="{D1EA451A-7969-4BCE-86B9-A914ACDB9E81}" dt="2025-05-21T20:45:45.829" v="611" actId="20577"/>
          <ac:graphicFrameMkLst>
            <pc:docMk/>
            <pc:sldMk cId="942682045" sldId="267"/>
            <ac:graphicFrameMk id="7" creationId="{BA8A6181-C5BA-8369-87F0-7F2653E0B473}"/>
          </ac:graphicFrameMkLst>
        </pc:graphicFrameChg>
      </pc:sldChg>
      <pc:sldChg chg="addSp delSp modSp mod modClrScheme modAnim chgLayout">
        <pc:chgData name="Erica Rhoads" userId="66792e06d72237d6" providerId="LiveId" clId="{D1EA451A-7969-4BCE-86B9-A914ACDB9E81}" dt="2025-05-23T22:23:16.015" v="5005" actId="27636"/>
        <pc:sldMkLst>
          <pc:docMk/>
          <pc:sldMk cId="805031522" sldId="269"/>
        </pc:sldMkLst>
        <pc:spChg chg="add mod ord">
          <ac:chgData name="Erica Rhoads" userId="66792e06d72237d6" providerId="LiveId" clId="{D1EA451A-7969-4BCE-86B9-A914ACDB9E81}" dt="2025-05-23T22:23:16.015" v="5005" actId="27636"/>
          <ac:spMkLst>
            <pc:docMk/>
            <pc:sldMk cId="805031522" sldId="269"/>
            <ac:spMk id="3" creationId="{133DE982-FABF-F5D5-26E8-4822EF97D134}"/>
          </ac:spMkLst>
        </pc:spChg>
        <pc:spChg chg="add mod ord">
          <ac:chgData name="Erica Rhoads" userId="66792e06d72237d6" providerId="LiveId" clId="{D1EA451A-7969-4BCE-86B9-A914ACDB9E81}" dt="2025-05-22T02:09:04.306" v="2612" actId="20577"/>
          <ac:spMkLst>
            <pc:docMk/>
            <pc:sldMk cId="805031522" sldId="269"/>
            <ac:spMk id="5" creationId="{D62AC0FD-0EA2-B248-C9B0-196FC85C8873}"/>
          </ac:spMkLst>
        </pc:spChg>
        <pc:spChg chg="add mod ord">
          <ac:chgData name="Erica Rhoads" userId="66792e06d72237d6" providerId="LiveId" clId="{D1EA451A-7969-4BCE-86B9-A914ACDB9E81}" dt="2025-05-22T02:56:12.788" v="4699" actId="14100"/>
          <ac:spMkLst>
            <pc:docMk/>
            <pc:sldMk cId="805031522" sldId="269"/>
            <ac:spMk id="6" creationId="{B9CDD320-71DA-E56A-992B-43778134BAA0}"/>
          </ac:spMkLst>
        </pc:spChg>
      </pc:sldChg>
      <pc:sldChg chg="modSp mod modClrScheme modAnim chgLayout">
        <pc:chgData name="Erica Rhoads" userId="66792e06d72237d6" providerId="LiveId" clId="{D1EA451A-7969-4BCE-86B9-A914ACDB9E81}" dt="2025-05-23T22:21:27.463" v="5001" actId="20577"/>
        <pc:sldMkLst>
          <pc:docMk/>
          <pc:sldMk cId="1270821595" sldId="272"/>
        </pc:sldMkLst>
        <pc:spChg chg="mod">
          <ac:chgData name="Erica Rhoads" userId="66792e06d72237d6" providerId="LiveId" clId="{D1EA451A-7969-4BCE-86B9-A914ACDB9E81}" dt="2025-05-23T22:21:27.463" v="5001" actId="20577"/>
          <ac:spMkLst>
            <pc:docMk/>
            <pc:sldMk cId="1270821595" sldId="272"/>
            <ac:spMk id="13" creationId="{00000000-0000-0000-0000-000000000000}"/>
          </ac:spMkLst>
        </pc:spChg>
        <pc:spChg chg="mod">
          <ac:chgData name="Erica Rhoads" userId="66792e06d72237d6" providerId="LiveId" clId="{D1EA451A-7969-4BCE-86B9-A914ACDB9E81}" dt="2025-05-22T11:34:41.777" v="4910" actId="20577"/>
          <ac:spMkLst>
            <pc:docMk/>
            <pc:sldMk cId="1270821595" sldId="272"/>
            <ac:spMk id="14" creationId="{00000000-0000-0000-0000-000000000000}"/>
          </ac:spMkLst>
        </pc:spChg>
      </pc:sldChg>
      <pc:sldChg chg="del">
        <pc:chgData name="Erica Rhoads" userId="66792e06d72237d6" providerId="LiveId" clId="{D1EA451A-7969-4BCE-86B9-A914ACDB9E81}" dt="2025-05-21T21:44:05.889" v="1365" actId="47"/>
        <pc:sldMkLst>
          <pc:docMk/>
          <pc:sldMk cId="323130178" sldId="273"/>
        </pc:sldMkLst>
      </pc:sldChg>
      <pc:sldChg chg="del">
        <pc:chgData name="Erica Rhoads" userId="66792e06d72237d6" providerId="LiveId" clId="{D1EA451A-7969-4BCE-86B9-A914ACDB9E81}" dt="2025-05-21T21:44:07.041" v="1366" actId="47"/>
        <pc:sldMkLst>
          <pc:docMk/>
          <pc:sldMk cId="1547476530" sldId="275"/>
        </pc:sldMkLst>
      </pc:sldChg>
      <pc:sldChg chg="addSp delSp modSp mod ord modAnim">
        <pc:chgData name="Erica Rhoads" userId="66792e06d72237d6" providerId="LiveId" clId="{D1EA451A-7969-4BCE-86B9-A914ACDB9E81}" dt="2025-05-22T03:07:47.102" v="4868"/>
        <pc:sldMkLst>
          <pc:docMk/>
          <pc:sldMk cId="136534381" sldId="276"/>
        </pc:sldMkLst>
        <pc:spChg chg="mod">
          <ac:chgData name="Erica Rhoads" userId="66792e06d72237d6" providerId="LiveId" clId="{D1EA451A-7969-4BCE-86B9-A914ACDB9E81}" dt="2025-05-22T02:40:30.189" v="4610" actId="1076"/>
          <ac:spMkLst>
            <pc:docMk/>
            <pc:sldMk cId="136534381" sldId="276"/>
            <ac:spMk id="2" creationId="{00000000-0000-0000-0000-000000000000}"/>
          </ac:spMkLst>
        </pc:spChg>
        <pc:spChg chg="del">
          <ac:chgData name="Erica Rhoads" userId="66792e06d72237d6" providerId="LiveId" clId="{D1EA451A-7969-4BCE-86B9-A914ACDB9E81}" dt="2025-05-22T02:37:21.759" v="4532" actId="34307"/>
          <ac:spMkLst>
            <pc:docMk/>
            <pc:sldMk cId="136534381" sldId="276"/>
            <ac:spMk id="3" creationId="{00000000-0000-0000-0000-000000000000}"/>
          </ac:spMkLst>
        </pc:spChg>
        <pc:spChg chg="mod">
          <ac:chgData name="Erica Rhoads" userId="66792e06d72237d6" providerId="LiveId" clId="{D1EA451A-7969-4BCE-86B9-A914ACDB9E81}" dt="2025-05-22T02:41:09.240" v="4611" actId="1076"/>
          <ac:spMkLst>
            <pc:docMk/>
            <pc:sldMk cId="136534381" sldId="276"/>
            <ac:spMk id="4" creationId="{00000000-0000-0000-0000-000000000000}"/>
          </ac:spMkLst>
        </pc:spChg>
        <pc:spChg chg="add del mod">
          <ac:chgData name="Erica Rhoads" userId="66792e06d72237d6" providerId="LiveId" clId="{D1EA451A-7969-4BCE-86B9-A914ACDB9E81}" dt="2025-05-22T02:38:49.915" v="4534" actId="931"/>
          <ac:spMkLst>
            <pc:docMk/>
            <pc:sldMk cId="136534381" sldId="276"/>
            <ac:spMk id="7" creationId="{0A9C270B-66ED-E30A-BEDA-7CFC558CA190}"/>
          </ac:spMkLst>
        </pc:spChg>
        <pc:picChg chg="add del mod ord">
          <ac:chgData name="Erica Rhoads" userId="66792e06d72237d6" providerId="LiveId" clId="{D1EA451A-7969-4BCE-86B9-A914ACDB9E81}" dt="2025-05-22T02:37:49.994" v="4533" actId="478"/>
          <ac:picMkLst>
            <pc:docMk/>
            <pc:sldMk cId="136534381" sldId="276"/>
            <ac:picMk id="5" creationId="{1BE54CE9-9F8C-FD2B-C825-1AF3A25DB9F6}"/>
          </ac:picMkLst>
        </pc:picChg>
        <pc:picChg chg="add mod">
          <ac:chgData name="Erica Rhoads" userId="66792e06d72237d6" providerId="LiveId" clId="{D1EA451A-7969-4BCE-86B9-A914ACDB9E81}" dt="2025-05-22T02:38:49.915" v="4534" actId="931"/>
          <ac:picMkLst>
            <pc:docMk/>
            <pc:sldMk cId="136534381" sldId="276"/>
            <ac:picMk id="9" creationId="{681FCFFE-6769-DB95-2BF5-693F6BB61B43}"/>
          </ac:picMkLst>
        </pc:picChg>
        <pc:picChg chg="add">
          <ac:chgData name="Erica Rhoads" userId="66792e06d72237d6" providerId="LiveId" clId="{D1EA451A-7969-4BCE-86B9-A914ACDB9E81}" dt="2025-05-22T03:07:47.102" v="4868"/>
          <ac:picMkLst>
            <pc:docMk/>
            <pc:sldMk cId="136534381" sldId="276"/>
            <ac:picMk id="10" creationId="{45B837A8-2E23-5493-1925-37C0D918F259}"/>
          </ac:picMkLst>
        </pc:picChg>
      </pc:sldChg>
      <pc:sldChg chg="addSp delSp modSp new mod ord modClrScheme chgLayout">
        <pc:chgData name="Erica Rhoads" userId="66792e06d72237d6" providerId="LiveId" clId="{D1EA451A-7969-4BCE-86B9-A914ACDB9E81}" dt="2025-05-22T02:51:08.245" v="4670" actId="1076"/>
        <pc:sldMkLst>
          <pc:docMk/>
          <pc:sldMk cId="1339912005" sldId="277"/>
        </pc:sldMkLst>
        <pc:spChg chg="mod">
          <ac:chgData name="Erica Rhoads" userId="66792e06d72237d6" providerId="LiveId" clId="{D1EA451A-7969-4BCE-86B9-A914ACDB9E81}" dt="2025-05-22T02:50:57.885" v="4667" actId="14100"/>
          <ac:spMkLst>
            <pc:docMk/>
            <pc:sldMk cId="1339912005" sldId="277"/>
            <ac:spMk id="2" creationId="{84FF6385-778E-5592-9EF9-3AB11E0872E0}"/>
          </ac:spMkLst>
        </pc:spChg>
        <pc:spChg chg="mod">
          <ac:chgData name="Erica Rhoads" userId="66792e06d72237d6" providerId="LiveId" clId="{D1EA451A-7969-4BCE-86B9-A914ACDB9E81}" dt="2025-05-22T02:51:08.245" v="4670" actId="1076"/>
          <ac:spMkLst>
            <pc:docMk/>
            <pc:sldMk cId="1339912005" sldId="277"/>
            <ac:spMk id="3" creationId="{9674D11F-51BE-5D6E-F5C2-3DC8602E9959}"/>
          </ac:spMkLst>
        </pc:spChg>
        <pc:spChg chg="add del mod">
          <ac:chgData name="Erica Rhoads" userId="66792e06d72237d6" providerId="LiveId" clId="{D1EA451A-7969-4BCE-86B9-A914ACDB9E81}" dt="2025-05-22T02:50:10.239" v="4664" actId="931"/>
          <ac:spMkLst>
            <pc:docMk/>
            <pc:sldMk cId="1339912005" sldId="277"/>
            <ac:spMk id="8" creationId="{5AFF1D81-0815-2151-B7CD-8EADDCF5D6C3}"/>
          </ac:spMkLst>
        </pc:spChg>
        <pc:picChg chg="add mod">
          <ac:chgData name="Erica Rhoads" userId="66792e06d72237d6" providerId="LiveId" clId="{D1EA451A-7969-4BCE-86B9-A914ACDB9E81}" dt="2025-05-22T02:50:10.239" v="4664" actId="931"/>
          <ac:picMkLst>
            <pc:docMk/>
            <pc:sldMk cId="1339912005" sldId="277"/>
            <ac:picMk id="5" creationId="{FBB92353-D822-6B18-F031-EC4287B25334}"/>
          </ac:picMkLst>
        </pc:picChg>
      </pc:sldChg>
      <pc:sldChg chg="modSp add del mod modNotesTx">
        <pc:chgData name="Erica Rhoads" userId="66792e06d72237d6" providerId="LiveId" clId="{D1EA451A-7969-4BCE-86B9-A914ACDB9E81}" dt="2025-05-22T02:53:12.344" v="4688" actId="47"/>
        <pc:sldMkLst>
          <pc:docMk/>
          <pc:sldMk cId="664181405" sldId="278"/>
        </pc:sldMkLst>
      </pc:sldChg>
      <pc:sldChg chg="addSp modSp new mod modAnim">
        <pc:chgData name="Erica Rhoads" userId="66792e06d72237d6" providerId="LiveId" clId="{D1EA451A-7969-4BCE-86B9-A914ACDB9E81}" dt="2025-05-22T02:54:34.654" v="4694"/>
        <pc:sldMkLst>
          <pc:docMk/>
          <pc:sldMk cId="2515677921" sldId="279"/>
        </pc:sldMkLst>
        <pc:spChg chg="mod">
          <ac:chgData name="Erica Rhoads" userId="66792e06d72237d6" providerId="LiveId" clId="{D1EA451A-7969-4BCE-86B9-A914ACDB9E81}" dt="2025-05-21T21:59:52.774" v="1669" actId="122"/>
          <ac:spMkLst>
            <pc:docMk/>
            <pc:sldMk cId="2515677921" sldId="279"/>
            <ac:spMk id="2" creationId="{E776B632-6E1C-C74C-4FF7-1222ACE97A1F}"/>
          </ac:spMkLst>
        </pc:spChg>
        <pc:spChg chg="mod">
          <ac:chgData name="Erica Rhoads" userId="66792e06d72237d6" providerId="LiveId" clId="{D1EA451A-7969-4BCE-86B9-A914ACDB9E81}" dt="2025-05-21T21:57:27.751" v="1646" actId="1076"/>
          <ac:spMkLst>
            <pc:docMk/>
            <pc:sldMk cId="2515677921" sldId="279"/>
            <ac:spMk id="3" creationId="{CBD3B445-E13D-F4AA-D9EE-BF3C4BFEEF2B}"/>
          </ac:spMkLst>
        </pc:spChg>
        <pc:spChg chg="mod">
          <ac:chgData name="Erica Rhoads" userId="66792e06d72237d6" providerId="LiveId" clId="{D1EA451A-7969-4BCE-86B9-A914ACDB9E81}" dt="2025-05-21T22:00:00.426" v="1670" actId="20577"/>
          <ac:spMkLst>
            <pc:docMk/>
            <pc:sldMk cId="2515677921" sldId="279"/>
            <ac:spMk id="4" creationId="{2D20B8F9-C728-F5AE-AB35-25973E86A10E}"/>
          </ac:spMkLst>
        </pc:spChg>
        <pc:spChg chg="mod">
          <ac:chgData name="Erica Rhoads" userId="66792e06d72237d6" providerId="LiveId" clId="{D1EA451A-7969-4BCE-86B9-A914ACDB9E81}" dt="2025-05-21T22:12:08.623" v="1776" actId="6549"/>
          <ac:spMkLst>
            <pc:docMk/>
            <pc:sldMk cId="2515677921" sldId="279"/>
            <ac:spMk id="5" creationId="{62125922-C835-3463-A7E5-6F15B7BF6784}"/>
          </ac:spMkLst>
        </pc:spChg>
        <pc:spChg chg="mod">
          <ac:chgData name="Erica Rhoads" userId="66792e06d72237d6" providerId="LiveId" clId="{D1EA451A-7969-4BCE-86B9-A914ACDB9E81}" dt="2025-05-21T21:58:48.012" v="1664" actId="255"/>
          <ac:spMkLst>
            <pc:docMk/>
            <pc:sldMk cId="2515677921" sldId="279"/>
            <ac:spMk id="6" creationId="{964B9193-0677-404B-25B7-A8CDB25B0D73}"/>
          </ac:spMkLst>
        </pc:spChg>
        <pc:spChg chg="add mod">
          <ac:chgData name="Erica Rhoads" userId="66792e06d72237d6" providerId="LiveId" clId="{D1EA451A-7969-4BCE-86B9-A914ACDB9E81}" dt="2025-05-21T21:58:31.779" v="1663" actId="255"/>
          <ac:spMkLst>
            <pc:docMk/>
            <pc:sldMk cId="2515677921" sldId="279"/>
            <ac:spMk id="7" creationId="{3CF553E1-4423-72F2-98F4-DA0E67077362}"/>
          </ac:spMkLst>
        </pc:spChg>
      </pc:sldChg>
      <pc:sldChg chg="addSp modSp new mod">
        <pc:chgData name="Erica Rhoads" userId="66792e06d72237d6" providerId="LiveId" clId="{D1EA451A-7969-4BCE-86B9-A914ACDB9E81}" dt="2025-05-22T02:55:15.947" v="4697" actId="14100"/>
        <pc:sldMkLst>
          <pc:docMk/>
          <pc:sldMk cId="2060404943" sldId="280"/>
        </pc:sldMkLst>
        <pc:spChg chg="mod">
          <ac:chgData name="Erica Rhoads" userId="66792e06d72237d6" providerId="LiveId" clId="{D1EA451A-7969-4BCE-86B9-A914ACDB9E81}" dt="2025-05-22T02:55:15.947" v="4697" actId="14100"/>
          <ac:spMkLst>
            <pc:docMk/>
            <pc:sldMk cId="2060404943" sldId="280"/>
            <ac:spMk id="2" creationId="{55AB51D1-8AD1-F228-69DD-B533F29278D2}"/>
          </ac:spMkLst>
        </pc:spChg>
        <pc:spChg chg="add mod">
          <ac:chgData name="Erica Rhoads" userId="66792e06d72237d6" providerId="LiveId" clId="{D1EA451A-7969-4BCE-86B9-A914ACDB9E81}" dt="2025-05-21T22:03:36.128" v="1764" actId="20577"/>
          <ac:spMkLst>
            <pc:docMk/>
            <pc:sldMk cId="2060404943" sldId="280"/>
            <ac:spMk id="3" creationId="{56B20C2C-49E4-279B-B42B-829E46A67BD7}"/>
          </ac:spMkLst>
        </pc:spChg>
        <pc:spChg chg="add mod">
          <ac:chgData name="Erica Rhoads" userId="66792e06d72237d6" providerId="LiveId" clId="{D1EA451A-7969-4BCE-86B9-A914ACDB9E81}" dt="2025-05-22T02:54:57.833" v="4695" actId="255"/>
          <ac:spMkLst>
            <pc:docMk/>
            <pc:sldMk cId="2060404943" sldId="280"/>
            <ac:spMk id="4" creationId="{CF7764B8-9B92-0708-7046-36D558C67347}"/>
          </ac:spMkLst>
        </pc:spChg>
      </pc:sldChg>
      <pc:sldChg chg="modSp add mod modAnim">
        <pc:chgData name="Erica Rhoads" userId="66792e06d72237d6" providerId="LiveId" clId="{D1EA451A-7969-4BCE-86B9-A914ACDB9E81}" dt="2025-05-23T22:23:16.015" v="5006" actId="27636"/>
        <pc:sldMkLst>
          <pc:docMk/>
          <pc:sldMk cId="448749422" sldId="281"/>
        </pc:sldMkLst>
        <pc:spChg chg="mod">
          <ac:chgData name="Erica Rhoads" userId="66792e06d72237d6" providerId="LiveId" clId="{D1EA451A-7969-4BCE-86B9-A914ACDB9E81}" dt="2025-05-23T22:23:16.015" v="5006" actId="27636"/>
          <ac:spMkLst>
            <pc:docMk/>
            <pc:sldMk cId="448749422" sldId="281"/>
            <ac:spMk id="3" creationId="{BFAB2ED5-6A8C-4080-9EFA-EB44C9AFB482}"/>
          </ac:spMkLst>
        </pc:spChg>
        <pc:spChg chg="mod">
          <ac:chgData name="Erica Rhoads" userId="66792e06d72237d6" providerId="LiveId" clId="{D1EA451A-7969-4BCE-86B9-A914ACDB9E81}" dt="2025-05-22T02:11:02.866" v="2651" actId="1076"/>
          <ac:spMkLst>
            <pc:docMk/>
            <pc:sldMk cId="448749422" sldId="281"/>
            <ac:spMk id="5" creationId="{ECF14EC3-36F9-6FC6-07FF-320D47BAB310}"/>
          </ac:spMkLst>
        </pc:spChg>
        <pc:spChg chg="mod">
          <ac:chgData name="Erica Rhoads" userId="66792e06d72237d6" providerId="LiveId" clId="{D1EA451A-7969-4BCE-86B9-A914ACDB9E81}" dt="2025-05-22T02:21:24.270" v="3602" actId="1076"/>
          <ac:spMkLst>
            <pc:docMk/>
            <pc:sldMk cId="448749422" sldId="281"/>
            <ac:spMk id="6" creationId="{E1187A94-A6A4-8C83-9DFD-DA073EC011AC}"/>
          </ac:spMkLst>
        </pc:spChg>
      </pc:sldChg>
      <pc:sldChg chg="modSp add mod modAnim modNotesTx">
        <pc:chgData name="Erica Rhoads" userId="66792e06d72237d6" providerId="LiveId" clId="{D1EA451A-7969-4BCE-86B9-A914ACDB9E81}" dt="2025-05-23T22:23:16.030" v="5007" actId="27636"/>
        <pc:sldMkLst>
          <pc:docMk/>
          <pc:sldMk cId="266699665" sldId="282"/>
        </pc:sldMkLst>
        <pc:spChg chg="mod">
          <ac:chgData name="Erica Rhoads" userId="66792e06d72237d6" providerId="LiveId" clId="{D1EA451A-7969-4BCE-86B9-A914ACDB9E81}" dt="2025-05-23T22:23:16.030" v="5007" actId="27636"/>
          <ac:spMkLst>
            <pc:docMk/>
            <pc:sldMk cId="266699665" sldId="282"/>
            <ac:spMk id="3" creationId="{73412D53-0654-8993-F588-B6F4B650877A}"/>
          </ac:spMkLst>
        </pc:spChg>
        <pc:spChg chg="mod">
          <ac:chgData name="Erica Rhoads" userId="66792e06d72237d6" providerId="LiveId" clId="{D1EA451A-7969-4BCE-86B9-A914ACDB9E81}" dt="2025-05-22T02:22:38.947" v="3662" actId="1076"/>
          <ac:spMkLst>
            <pc:docMk/>
            <pc:sldMk cId="266699665" sldId="282"/>
            <ac:spMk id="5" creationId="{E924C9D1-B7A0-FBDF-40A2-08BEFA264809}"/>
          </ac:spMkLst>
        </pc:spChg>
        <pc:spChg chg="mod">
          <ac:chgData name="Erica Rhoads" userId="66792e06d72237d6" providerId="LiveId" clId="{D1EA451A-7969-4BCE-86B9-A914ACDB9E81}" dt="2025-05-22T02:34:49.046" v="4516" actId="20577"/>
          <ac:spMkLst>
            <pc:docMk/>
            <pc:sldMk cId="266699665" sldId="282"/>
            <ac:spMk id="6" creationId="{1E67FB9C-BF0C-629A-FA0E-FE53A0EB5544}"/>
          </ac:spMkLst>
        </pc:spChg>
      </pc:sldChg>
      <pc:sldChg chg="modSp add mod modClrScheme chgLayout">
        <pc:chgData name="Erica Rhoads" userId="66792e06d72237d6" providerId="LiveId" clId="{D1EA451A-7969-4BCE-86B9-A914ACDB9E81}" dt="2025-05-22T02:53:03.016" v="4687" actId="27636"/>
        <pc:sldMkLst>
          <pc:docMk/>
          <pc:sldMk cId="3680365368" sldId="283"/>
        </pc:sldMkLst>
        <pc:spChg chg="mod">
          <ac:chgData name="Erica Rhoads" userId="66792e06d72237d6" providerId="LiveId" clId="{D1EA451A-7969-4BCE-86B9-A914ACDB9E81}" dt="2025-05-22T02:52:26.620" v="4680" actId="14100"/>
          <ac:spMkLst>
            <pc:docMk/>
            <pc:sldMk cId="3680365368" sldId="283"/>
            <ac:spMk id="2" creationId="{8425BDCC-6EAA-5EDB-9509-5F3D9DAE7B33}"/>
          </ac:spMkLst>
        </pc:spChg>
        <pc:spChg chg="mod">
          <ac:chgData name="Erica Rhoads" userId="66792e06d72237d6" providerId="LiveId" clId="{D1EA451A-7969-4BCE-86B9-A914ACDB9E81}" dt="2025-05-22T02:53:03.016" v="4687" actId="27636"/>
          <ac:spMkLst>
            <pc:docMk/>
            <pc:sldMk cId="3680365368" sldId="283"/>
            <ac:spMk id="3" creationId="{48BDBCBE-349D-A613-C314-800398ABFE81}"/>
          </ac:spMkLst>
        </pc:spChg>
        <pc:picChg chg="mod">
          <ac:chgData name="Erica Rhoads" userId="66792e06d72237d6" providerId="LiveId" clId="{D1EA451A-7969-4BCE-86B9-A914ACDB9E81}" dt="2025-05-22T02:51:46.006" v="4672" actId="26606"/>
          <ac:picMkLst>
            <pc:docMk/>
            <pc:sldMk cId="3680365368" sldId="283"/>
            <ac:picMk id="5" creationId="{CA41E0EC-4FA9-1397-D31F-98C67BB5562C}"/>
          </ac:picMkLst>
        </pc:picChg>
      </pc:sldChg>
      <pc:sldChg chg="addSp delSp modSp new mod modClrScheme chgLayout">
        <pc:chgData name="Erica Rhoads" userId="66792e06d72237d6" providerId="LiveId" clId="{D1EA451A-7969-4BCE-86B9-A914ACDB9E81}" dt="2025-05-22T03:01:37.245" v="4865" actId="14100"/>
        <pc:sldMkLst>
          <pc:docMk/>
          <pc:sldMk cId="3268924410" sldId="284"/>
        </pc:sldMkLst>
        <pc:spChg chg="mod">
          <ac:chgData name="Erica Rhoads" userId="66792e06d72237d6" providerId="LiveId" clId="{D1EA451A-7969-4BCE-86B9-A914ACDB9E81}" dt="2025-05-22T03:00:26.416" v="4810" actId="26606"/>
          <ac:spMkLst>
            <pc:docMk/>
            <pc:sldMk cId="3268924410" sldId="284"/>
            <ac:spMk id="2" creationId="{F49C21EF-C7C3-BD71-6BE4-87D4816424DE}"/>
          </ac:spMkLst>
        </pc:spChg>
        <pc:spChg chg="add mod">
          <ac:chgData name="Erica Rhoads" userId="66792e06d72237d6" providerId="LiveId" clId="{D1EA451A-7969-4BCE-86B9-A914ACDB9E81}" dt="2025-05-22T03:01:37.245" v="4865" actId="14100"/>
          <ac:spMkLst>
            <pc:docMk/>
            <pc:sldMk cId="3268924410" sldId="284"/>
            <ac:spMk id="9" creationId="{4C069FDD-4D97-09C2-F384-F24F884BA416}"/>
          </ac:spMkLst>
        </pc:spChg>
        <pc:picChg chg="add del mod">
          <ac:chgData name="Erica Rhoads" userId="66792e06d72237d6" providerId="LiveId" clId="{D1EA451A-7969-4BCE-86B9-A914ACDB9E81}" dt="2025-05-22T02:59:49.822" v="4808" actId="478"/>
          <ac:picMkLst>
            <pc:docMk/>
            <pc:sldMk cId="3268924410" sldId="284"/>
            <ac:picMk id="3" creationId="{500842F9-1E31-788A-D1AF-8DFDF63949FA}"/>
          </ac:picMkLst>
        </pc:picChg>
        <pc:picChg chg="add mod">
          <ac:chgData name="Erica Rhoads" userId="66792e06d72237d6" providerId="LiveId" clId="{D1EA451A-7969-4BCE-86B9-A914ACDB9E81}" dt="2025-05-22T03:00:26.416" v="4810" actId="26606"/>
          <ac:picMkLst>
            <pc:docMk/>
            <pc:sldMk cId="3268924410" sldId="284"/>
            <ac:picMk id="4" creationId="{E960BDFE-87C8-90FD-F721-2D819C439ACA}"/>
          </ac:picMkLst>
        </pc:picChg>
      </pc:sldChg>
      <pc:sldChg chg="addSp modSp new del mod">
        <pc:chgData name="Erica Rhoads" userId="66792e06d72237d6" providerId="LiveId" clId="{D1EA451A-7969-4BCE-86B9-A914ACDB9E81}" dt="2025-05-22T11:43:51.808" v="4916" actId="47"/>
        <pc:sldMkLst>
          <pc:docMk/>
          <pc:sldMk cId="646073838" sldId="285"/>
        </pc:sldMkLst>
        <pc:picChg chg="add mod">
          <ac:chgData name="Erica Rhoads" userId="66792e06d72237d6" providerId="LiveId" clId="{D1EA451A-7969-4BCE-86B9-A914ACDB9E81}" dt="2025-05-22T03:08:13.671" v="4872" actId="14100"/>
          <ac:picMkLst>
            <pc:docMk/>
            <pc:sldMk cId="646073838" sldId="285"/>
            <ac:picMk id="2" creationId="{E952F36C-99DB-D7A6-B44B-A5757E1A4F39}"/>
          </ac:picMkLst>
        </pc:picChg>
      </pc:sldChg>
      <pc:sldChg chg="modSp new mod ord">
        <pc:chgData name="Erica Rhoads" userId="66792e06d72237d6" providerId="LiveId" clId="{D1EA451A-7969-4BCE-86B9-A914ACDB9E81}" dt="2025-05-22T11:49:47.081" v="4990" actId="27636"/>
        <pc:sldMkLst>
          <pc:docMk/>
          <pc:sldMk cId="2162693653" sldId="286"/>
        </pc:sldMkLst>
        <pc:spChg chg="mod">
          <ac:chgData name="Erica Rhoads" userId="66792e06d72237d6" providerId="LiveId" clId="{D1EA451A-7969-4BCE-86B9-A914ACDB9E81}" dt="2025-05-22T11:45:11.068" v="4926" actId="14100"/>
          <ac:spMkLst>
            <pc:docMk/>
            <pc:sldMk cId="2162693653" sldId="286"/>
            <ac:spMk id="2" creationId="{A29BD709-1863-E48C-D979-7E38A04E69C7}"/>
          </ac:spMkLst>
        </pc:spChg>
        <pc:spChg chg="mod">
          <ac:chgData name="Erica Rhoads" userId="66792e06d72237d6" providerId="LiveId" clId="{D1EA451A-7969-4BCE-86B9-A914ACDB9E81}" dt="2025-05-22T11:49:47.081" v="4990" actId="27636"/>
          <ac:spMkLst>
            <pc:docMk/>
            <pc:sldMk cId="2162693653" sldId="286"/>
            <ac:spMk id="3" creationId="{EA32396A-E9AE-C47B-510B-85A9597AC020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7F6B36-D7FA-4F24-8FCE-31CDF3BC93F0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5DD1E3-E0E1-4FB8-B7FF-BDBF29C6B84B}">
      <dgm:prSet phldrT="[Text]" custT="1"/>
      <dgm:spPr/>
      <dgm:t>
        <a:bodyPr/>
        <a:lstStyle/>
        <a:p>
          <a:r>
            <a:rPr lang="en-US" sz="3800" dirty="0"/>
            <a:t>Self Compassion Framework</a:t>
          </a:r>
        </a:p>
        <a:p>
          <a:r>
            <a:rPr lang="en-US" sz="2400" dirty="0"/>
            <a:t>(Neff, 2023)</a:t>
          </a:r>
        </a:p>
      </dgm:t>
    </dgm:pt>
    <dgm:pt modelId="{D75DCDBE-FDCE-4498-B5D0-0FA98EF853CA}" type="parTrans" cxnId="{E29C7ED8-A848-4C98-ADE4-6B3B65C7E299}">
      <dgm:prSet/>
      <dgm:spPr/>
      <dgm:t>
        <a:bodyPr/>
        <a:lstStyle/>
        <a:p>
          <a:endParaRPr lang="en-US"/>
        </a:p>
      </dgm:t>
    </dgm:pt>
    <dgm:pt modelId="{D19D6D53-8387-4822-B0BA-13AD83CCF5C4}" type="sibTrans" cxnId="{E29C7ED8-A848-4C98-ADE4-6B3B65C7E299}">
      <dgm:prSet/>
      <dgm:spPr/>
      <dgm:t>
        <a:bodyPr/>
        <a:lstStyle/>
        <a:p>
          <a:endParaRPr lang="en-US"/>
        </a:p>
      </dgm:t>
    </dgm:pt>
    <dgm:pt modelId="{F83C51D0-3885-49CB-904E-5A7B2540CDE7}">
      <dgm:prSet phldrT="[Text]"/>
      <dgm:spPr/>
      <dgm:t>
        <a:bodyPr/>
        <a:lstStyle/>
        <a:p>
          <a:r>
            <a:rPr lang="en-US" dirty="0"/>
            <a:t>Isolation vs Common Humanity</a:t>
          </a:r>
        </a:p>
      </dgm:t>
    </dgm:pt>
    <dgm:pt modelId="{B699A58A-9271-45CE-8C5C-E415C9A4F769}" type="parTrans" cxnId="{6CBB80BC-4CD0-4AB1-B589-2D30A67A91A8}">
      <dgm:prSet/>
      <dgm:spPr/>
      <dgm:t>
        <a:bodyPr/>
        <a:lstStyle/>
        <a:p>
          <a:endParaRPr lang="en-US"/>
        </a:p>
      </dgm:t>
    </dgm:pt>
    <dgm:pt modelId="{B2F2B78D-8F20-49C8-B580-72A8E4B5B421}" type="sibTrans" cxnId="{6CBB80BC-4CD0-4AB1-B589-2D30A67A91A8}">
      <dgm:prSet/>
      <dgm:spPr/>
      <dgm:t>
        <a:bodyPr/>
        <a:lstStyle/>
        <a:p>
          <a:endParaRPr lang="en-US"/>
        </a:p>
      </dgm:t>
    </dgm:pt>
    <dgm:pt modelId="{B309352A-1ADE-4F37-A878-67AE6690671B}">
      <dgm:prSet/>
      <dgm:spPr/>
      <dgm:t>
        <a:bodyPr/>
        <a:lstStyle/>
        <a:p>
          <a:r>
            <a:rPr lang="en-US" dirty="0"/>
            <a:t>Self Judgement vs Self Kindness</a:t>
          </a:r>
        </a:p>
      </dgm:t>
    </dgm:pt>
    <dgm:pt modelId="{7559B0EE-4B60-44BA-8262-944D1D0DAD4A}" type="parTrans" cxnId="{73CE1B6D-45FA-4700-AE90-1450AA69D8EA}">
      <dgm:prSet/>
      <dgm:spPr/>
      <dgm:t>
        <a:bodyPr/>
        <a:lstStyle/>
        <a:p>
          <a:endParaRPr lang="en-US"/>
        </a:p>
      </dgm:t>
    </dgm:pt>
    <dgm:pt modelId="{E2FA22A8-652F-42FD-9303-1C1CDA87C7CD}" type="sibTrans" cxnId="{73CE1B6D-45FA-4700-AE90-1450AA69D8EA}">
      <dgm:prSet/>
      <dgm:spPr/>
      <dgm:t>
        <a:bodyPr/>
        <a:lstStyle/>
        <a:p>
          <a:endParaRPr lang="en-US"/>
        </a:p>
      </dgm:t>
    </dgm:pt>
    <dgm:pt modelId="{48D794E8-A751-4E15-ACCE-21F7F8E57BFD}">
      <dgm:prSet phldrT="[Text]"/>
      <dgm:spPr/>
      <dgm:t>
        <a:bodyPr/>
        <a:lstStyle/>
        <a:p>
          <a:r>
            <a:rPr lang="en-US" dirty="0"/>
            <a:t>Overidentification vs Contemplative Mindfulness</a:t>
          </a:r>
        </a:p>
      </dgm:t>
    </dgm:pt>
    <dgm:pt modelId="{F5462931-0F58-455E-87C2-B85CE7892A80}" type="parTrans" cxnId="{C46D1F56-A40C-456D-9F6E-2B321F599C87}">
      <dgm:prSet/>
      <dgm:spPr/>
      <dgm:t>
        <a:bodyPr/>
        <a:lstStyle/>
        <a:p>
          <a:endParaRPr lang="en-US"/>
        </a:p>
      </dgm:t>
    </dgm:pt>
    <dgm:pt modelId="{5FC6EB50-FD4E-410F-9BC4-A258AE0137C7}" type="sibTrans" cxnId="{C46D1F56-A40C-456D-9F6E-2B321F599C87}">
      <dgm:prSet/>
      <dgm:spPr/>
      <dgm:t>
        <a:bodyPr/>
        <a:lstStyle/>
        <a:p>
          <a:endParaRPr lang="en-US"/>
        </a:p>
      </dgm:t>
    </dgm:pt>
    <dgm:pt modelId="{5F1B78C4-00DE-43E5-B07B-BC77EB6C6C94}" type="pres">
      <dgm:prSet presAssocID="{E07F6B36-D7FA-4F24-8FCE-31CDF3BC93F0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581A08CE-CF49-48CD-B677-83734E6FD57E}" type="pres">
      <dgm:prSet presAssocID="{705DD1E3-E0E1-4FB8-B7FF-BDBF29C6B84B}" presName="root" presStyleCnt="0">
        <dgm:presLayoutVars>
          <dgm:chMax/>
          <dgm:chPref val="4"/>
        </dgm:presLayoutVars>
      </dgm:prSet>
      <dgm:spPr/>
    </dgm:pt>
    <dgm:pt modelId="{BF8ACAB3-E5D0-459B-9B7D-BFBD2BE260E7}" type="pres">
      <dgm:prSet presAssocID="{705DD1E3-E0E1-4FB8-B7FF-BDBF29C6B84B}" presName="rootComposite" presStyleCnt="0">
        <dgm:presLayoutVars/>
      </dgm:prSet>
      <dgm:spPr/>
    </dgm:pt>
    <dgm:pt modelId="{9ACDE70B-9B21-4E69-A8E2-85B2FC3F88E6}" type="pres">
      <dgm:prSet presAssocID="{705DD1E3-E0E1-4FB8-B7FF-BDBF29C6B84B}" presName="rootText" presStyleLbl="node0" presStyleIdx="0" presStyleCnt="1">
        <dgm:presLayoutVars>
          <dgm:chMax/>
          <dgm:chPref val="4"/>
        </dgm:presLayoutVars>
      </dgm:prSet>
      <dgm:spPr/>
    </dgm:pt>
    <dgm:pt modelId="{942F5B0E-5EAB-47DE-8A67-817830D1D61A}" type="pres">
      <dgm:prSet presAssocID="{705DD1E3-E0E1-4FB8-B7FF-BDBF29C6B84B}" presName="childShape" presStyleCnt="0">
        <dgm:presLayoutVars>
          <dgm:chMax val="0"/>
          <dgm:chPref val="0"/>
        </dgm:presLayoutVars>
      </dgm:prSet>
      <dgm:spPr/>
    </dgm:pt>
    <dgm:pt modelId="{C4358F29-8DF7-4324-99B6-8D726134B4A6}" type="pres">
      <dgm:prSet presAssocID="{B309352A-1ADE-4F37-A878-67AE6690671B}" presName="childComposite" presStyleCnt="0">
        <dgm:presLayoutVars>
          <dgm:chMax val="0"/>
          <dgm:chPref val="0"/>
        </dgm:presLayoutVars>
      </dgm:prSet>
      <dgm:spPr/>
    </dgm:pt>
    <dgm:pt modelId="{8B81A10F-508B-4A74-BD10-2420EB64F2BA}" type="pres">
      <dgm:prSet presAssocID="{B309352A-1ADE-4F37-A878-67AE6690671B}" presName="Image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wo Hearts with solid fill"/>
        </a:ext>
      </dgm:extLst>
    </dgm:pt>
    <dgm:pt modelId="{5B18BF0D-CEA7-472B-BC6E-6FEA1D489316}" type="pres">
      <dgm:prSet presAssocID="{B309352A-1ADE-4F37-A878-67AE6690671B}" presName="childText" presStyleLbl="lnNode1" presStyleIdx="0" presStyleCnt="3" custLinFactNeighborX="-1300" custLinFactNeighborY="1083">
        <dgm:presLayoutVars>
          <dgm:chMax val="0"/>
          <dgm:chPref val="0"/>
          <dgm:bulletEnabled val="1"/>
        </dgm:presLayoutVars>
      </dgm:prSet>
      <dgm:spPr/>
    </dgm:pt>
    <dgm:pt modelId="{CCFA2DA4-2EB4-409F-B712-2F4C91144DD6}" type="pres">
      <dgm:prSet presAssocID="{F83C51D0-3885-49CB-904E-5A7B2540CDE7}" presName="childComposite" presStyleCnt="0">
        <dgm:presLayoutVars>
          <dgm:chMax val="0"/>
          <dgm:chPref val="0"/>
        </dgm:presLayoutVars>
      </dgm:prSet>
      <dgm:spPr/>
    </dgm:pt>
    <dgm:pt modelId="{9E98B92A-0F36-4813-8097-CC7DEC2668A2}" type="pres">
      <dgm:prSet presAssocID="{F83C51D0-3885-49CB-904E-5A7B2540CDE7}" presName="Image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of men with solid fill"/>
        </a:ext>
      </dgm:extLst>
    </dgm:pt>
    <dgm:pt modelId="{0DF53894-64CB-4B2E-A8D7-3227050F454A}" type="pres">
      <dgm:prSet presAssocID="{F83C51D0-3885-49CB-904E-5A7B2540CDE7}" presName="childText" presStyleLbl="lnNode1" presStyleIdx="1" presStyleCnt="3">
        <dgm:presLayoutVars>
          <dgm:chMax val="0"/>
          <dgm:chPref val="0"/>
          <dgm:bulletEnabled val="1"/>
        </dgm:presLayoutVars>
      </dgm:prSet>
      <dgm:spPr/>
    </dgm:pt>
    <dgm:pt modelId="{952C47DC-DEE0-4A5A-9E39-741370F95383}" type="pres">
      <dgm:prSet presAssocID="{48D794E8-A751-4E15-ACCE-21F7F8E57BFD}" presName="childComposite" presStyleCnt="0">
        <dgm:presLayoutVars>
          <dgm:chMax val="0"/>
          <dgm:chPref val="0"/>
        </dgm:presLayoutVars>
      </dgm:prSet>
      <dgm:spPr/>
    </dgm:pt>
    <dgm:pt modelId="{8EDD60A1-5675-4B2D-ABF4-F0BA57B12718}" type="pres">
      <dgm:prSet presAssocID="{48D794E8-A751-4E15-ACCE-21F7F8E57BFD}" presName="Image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 with solid fill"/>
        </a:ext>
      </dgm:extLst>
    </dgm:pt>
    <dgm:pt modelId="{ADD72BD4-1FB4-44FE-A5B6-0AA34156FC62}" type="pres">
      <dgm:prSet presAssocID="{48D794E8-A751-4E15-ACCE-21F7F8E57BFD}" presName="childText" presStyleLbl="ln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E4A43B13-F7AB-4B16-A707-A3EDC181A591}" type="presOf" srcId="{F83C51D0-3885-49CB-904E-5A7B2540CDE7}" destId="{0DF53894-64CB-4B2E-A8D7-3227050F454A}" srcOrd="0" destOrd="0" presId="urn:microsoft.com/office/officeart/2008/layout/PictureAccentList"/>
    <dgm:cxn modelId="{73CE1B6D-45FA-4700-AE90-1450AA69D8EA}" srcId="{705DD1E3-E0E1-4FB8-B7FF-BDBF29C6B84B}" destId="{B309352A-1ADE-4F37-A878-67AE6690671B}" srcOrd="0" destOrd="0" parTransId="{7559B0EE-4B60-44BA-8262-944D1D0DAD4A}" sibTransId="{E2FA22A8-652F-42FD-9303-1C1CDA87C7CD}"/>
    <dgm:cxn modelId="{C46D1F56-A40C-456D-9F6E-2B321F599C87}" srcId="{705DD1E3-E0E1-4FB8-B7FF-BDBF29C6B84B}" destId="{48D794E8-A751-4E15-ACCE-21F7F8E57BFD}" srcOrd="2" destOrd="0" parTransId="{F5462931-0F58-455E-87C2-B85CE7892A80}" sibTransId="{5FC6EB50-FD4E-410F-9BC4-A258AE0137C7}"/>
    <dgm:cxn modelId="{7E699258-DD79-461E-9E90-D4B383152676}" type="presOf" srcId="{705DD1E3-E0E1-4FB8-B7FF-BDBF29C6B84B}" destId="{9ACDE70B-9B21-4E69-A8E2-85B2FC3F88E6}" srcOrd="0" destOrd="0" presId="urn:microsoft.com/office/officeart/2008/layout/PictureAccentList"/>
    <dgm:cxn modelId="{6CBB80BC-4CD0-4AB1-B589-2D30A67A91A8}" srcId="{705DD1E3-E0E1-4FB8-B7FF-BDBF29C6B84B}" destId="{F83C51D0-3885-49CB-904E-5A7B2540CDE7}" srcOrd="1" destOrd="0" parTransId="{B699A58A-9271-45CE-8C5C-E415C9A4F769}" sibTransId="{B2F2B78D-8F20-49C8-B580-72A8E4B5B421}"/>
    <dgm:cxn modelId="{881AC4C4-DC0D-4D1D-B4D1-EEDF5AFA3001}" type="presOf" srcId="{B309352A-1ADE-4F37-A878-67AE6690671B}" destId="{5B18BF0D-CEA7-472B-BC6E-6FEA1D489316}" srcOrd="0" destOrd="0" presId="urn:microsoft.com/office/officeart/2008/layout/PictureAccentList"/>
    <dgm:cxn modelId="{843842C7-92A3-4916-93FC-D4ACDDF074A6}" type="presOf" srcId="{E07F6B36-D7FA-4F24-8FCE-31CDF3BC93F0}" destId="{5F1B78C4-00DE-43E5-B07B-BC77EB6C6C94}" srcOrd="0" destOrd="0" presId="urn:microsoft.com/office/officeart/2008/layout/PictureAccentList"/>
    <dgm:cxn modelId="{E29C7ED8-A848-4C98-ADE4-6B3B65C7E299}" srcId="{E07F6B36-D7FA-4F24-8FCE-31CDF3BC93F0}" destId="{705DD1E3-E0E1-4FB8-B7FF-BDBF29C6B84B}" srcOrd="0" destOrd="0" parTransId="{D75DCDBE-FDCE-4498-B5D0-0FA98EF853CA}" sibTransId="{D19D6D53-8387-4822-B0BA-13AD83CCF5C4}"/>
    <dgm:cxn modelId="{F865A4E8-5070-4202-9D52-1A1D18AD6DC5}" type="presOf" srcId="{48D794E8-A751-4E15-ACCE-21F7F8E57BFD}" destId="{ADD72BD4-1FB4-44FE-A5B6-0AA34156FC62}" srcOrd="0" destOrd="0" presId="urn:microsoft.com/office/officeart/2008/layout/PictureAccentList"/>
    <dgm:cxn modelId="{7F3AE5EA-FC0A-45A0-9154-FCFA369489EF}" type="presParOf" srcId="{5F1B78C4-00DE-43E5-B07B-BC77EB6C6C94}" destId="{581A08CE-CF49-48CD-B677-83734E6FD57E}" srcOrd="0" destOrd="0" presId="urn:microsoft.com/office/officeart/2008/layout/PictureAccentList"/>
    <dgm:cxn modelId="{91133E8E-A315-46E4-811C-CD0A3C27AF28}" type="presParOf" srcId="{581A08CE-CF49-48CD-B677-83734E6FD57E}" destId="{BF8ACAB3-E5D0-459B-9B7D-BFBD2BE260E7}" srcOrd="0" destOrd="0" presId="urn:microsoft.com/office/officeart/2008/layout/PictureAccentList"/>
    <dgm:cxn modelId="{A6F31F14-C7C1-44B2-8952-90F5482351CD}" type="presParOf" srcId="{BF8ACAB3-E5D0-459B-9B7D-BFBD2BE260E7}" destId="{9ACDE70B-9B21-4E69-A8E2-85B2FC3F88E6}" srcOrd="0" destOrd="0" presId="urn:microsoft.com/office/officeart/2008/layout/PictureAccentList"/>
    <dgm:cxn modelId="{3405761A-0750-497B-98C8-CB451DDEB5D8}" type="presParOf" srcId="{581A08CE-CF49-48CD-B677-83734E6FD57E}" destId="{942F5B0E-5EAB-47DE-8A67-817830D1D61A}" srcOrd="1" destOrd="0" presId="urn:microsoft.com/office/officeart/2008/layout/PictureAccentList"/>
    <dgm:cxn modelId="{1BFA203D-6394-47C1-A405-60A34E6AE8EB}" type="presParOf" srcId="{942F5B0E-5EAB-47DE-8A67-817830D1D61A}" destId="{C4358F29-8DF7-4324-99B6-8D726134B4A6}" srcOrd="0" destOrd="0" presId="urn:microsoft.com/office/officeart/2008/layout/PictureAccentList"/>
    <dgm:cxn modelId="{9DDAE758-9C28-44BF-B2CA-8703791D56C5}" type="presParOf" srcId="{C4358F29-8DF7-4324-99B6-8D726134B4A6}" destId="{8B81A10F-508B-4A74-BD10-2420EB64F2BA}" srcOrd="0" destOrd="0" presId="urn:microsoft.com/office/officeart/2008/layout/PictureAccentList"/>
    <dgm:cxn modelId="{EB6B9763-F0C6-4FCA-80CF-607117A91083}" type="presParOf" srcId="{C4358F29-8DF7-4324-99B6-8D726134B4A6}" destId="{5B18BF0D-CEA7-472B-BC6E-6FEA1D489316}" srcOrd="1" destOrd="0" presId="urn:microsoft.com/office/officeart/2008/layout/PictureAccentList"/>
    <dgm:cxn modelId="{10D5E223-7538-42DC-9510-FC1DCFA2BBBA}" type="presParOf" srcId="{942F5B0E-5EAB-47DE-8A67-817830D1D61A}" destId="{CCFA2DA4-2EB4-409F-B712-2F4C91144DD6}" srcOrd="1" destOrd="0" presId="urn:microsoft.com/office/officeart/2008/layout/PictureAccentList"/>
    <dgm:cxn modelId="{A4CF18C2-C9BB-4291-B45F-968DD15C3A79}" type="presParOf" srcId="{CCFA2DA4-2EB4-409F-B712-2F4C91144DD6}" destId="{9E98B92A-0F36-4813-8097-CC7DEC2668A2}" srcOrd="0" destOrd="0" presId="urn:microsoft.com/office/officeart/2008/layout/PictureAccentList"/>
    <dgm:cxn modelId="{6F3AD4F6-CCFB-4D94-8A57-8E5237B3AD4C}" type="presParOf" srcId="{CCFA2DA4-2EB4-409F-B712-2F4C91144DD6}" destId="{0DF53894-64CB-4B2E-A8D7-3227050F454A}" srcOrd="1" destOrd="0" presId="urn:microsoft.com/office/officeart/2008/layout/PictureAccentList"/>
    <dgm:cxn modelId="{5863F667-479A-476A-B387-B8E653100458}" type="presParOf" srcId="{942F5B0E-5EAB-47DE-8A67-817830D1D61A}" destId="{952C47DC-DEE0-4A5A-9E39-741370F95383}" srcOrd="2" destOrd="0" presId="urn:microsoft.com/office/officeart/2008/layout/PictureAccentList"/>
    <dgm:cxn modelId="{A708F7C3-E858-4D2B-9E3D-F03B4A75542E}" type="presParOf" srcId="{952C47DC-DEE0-4A5A-9E39-741370F95383}" destId="{8EDD60A1-5675-4B2D-ABF4-F0BA57B12718}" srcOrd="0" destOrd="0" presId="urn:microsoft.com/office/officeart/2008/layout/PictureAccentList"/>
    <dgm:cxn modelId="{D6432233-7F71-43D2-A931-843D76368C1A}" type="presParOf" srcId="{952C47DC-DEE0-4A5A-9E39-741370F95383}" destId="{ADD72BD4-1FB4-44FE-A5B6-0AA34156FC62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CDE70B-9B21-4E69-A8E2-85B2FC3F88E6}">
      <dsp:nvSpPr>
        <dsp:cNvPr id="0" name=""/>
        <dsp:cNvSpPr/>
      </dsp:nvSpPr>
      <dsp:spPr>
        <a:xfrm>
          <a:off x="388836" y="2208"/>
          <a:ext cx="7348210" cy="13280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Self Compassion Framework</a:t>
          </a:r>
        </a:p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(Neff, 2023)</a:t>
          </a:r>
        </a:p>
      </dsp:txBody>
      <dsp:txXfrm>
        <a:off x="427734" y="41106"/>
        <a:ext cx="7270414" cy="1250267"/>
      </dsp:txXfrm>
    </dsp:sp>
    <dsp:sp modelId="{8B81A10F-508B-4A74-BD10-2420EB64F2BA}">
      <dsp:nvSpPr>
        <dsp:cNvPr id="0" name=""/>
        <dsp:cNvSpPr/>
      </dsp:nvSpPr>
      <dsp:spPr>
        <a:xfrm>
          <a:off x="388836" y="1569323"/>
          <a:ext cx="1328063" cy="132806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18BF0D-CEA7-472B-BC6E-6FEA1D489316}">
      <dsp:nvSpPr>
        <dsp:cNvPr id="0" name=""/>
        <dsp:cNvSpPr/>
      </dsp:nvSpPr>
      <dsp:spPr>
        <a:xfrm>
          <a:off x="1719357" y="1583705"/>
          <a:ext cx="5940463" cy="132806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Self Judgement vs Self Kindness</a:t>
          </a:r>
        </a:p>
      </dsp:txBody>
      <dsp:txXfrm>
        <a:off x="1784199" y="1648547"/>
        <a:ext cx="5810779" cy="1198379"/>
      </dsp:txXfrm>
    </dsp:sp>
    <dsp:sp modelId="{9E98B92A-0F36-4813-8097-CC7DEC2668A2}">
      <dsp:nvSpPr>
        <dsp:cNvPr id="0" name=""/>
        <dsp:cNvSpPr/>
      </dsp:nvSpPr>
      <dsp:spPr>
        <a:xfrm>
          <a:off x="388836" y="3056753"/>
          <a:ext cx="1328063" cy="132806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F53894-64CB-4B2E-A8D7-3227050F454A}">
      <dsp:nvSpPr>
        <dsp:cNvPr id="0" name=""/>
        <dsp:cNvSpPr/>
      </dsp:nvSpPr>
      <dsp:spPr>
        <a:xfrm>
          <a:off x="1796583" y="3056753"/>
          <a:ext cx="5940463" cy="132806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Isolation vs Common Humanity</a:t>
          </a:r>
        </a:p>
      </dsp:txBody>
      <dsp:txXfrm>
        <a:off x="1861425" y="3121595"/>
        <a:ext cx="5810779" cy="1198379"/>
      </dsp:txXfrm>
    </dsp:sp>
    <dsp:sp modelId="{8EDD60A1-5675-4B2D-ABF4-F0BA57B12718}">
      <dsp:nvSpPr>
        <dsp:cNvPr id="0" name=""/>
        <dsp:cNvSpPr/>
      </dsp:nvSpPr>
      <dsp:spPr>
        <a:xfrm>
          <a:off x="388836" y="4544184"/>
          <a:ext cx="1328063" cy="132806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D72BD4-1FB4-44FE-A5B6-0AA34156FC62}">
      <dsp:nvSpPr>
        <dsp:cNvPr id="0" name=""/>
        <dsp:cNvSpPr/>
      </dsp:nvSpPr>
      <dsp:spPr>
        <a:xfrm>
          <a:off x="1796583" y="4544184"/>
          <a:ext cx="5940463" cy="132806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Overidentification vs Contemplative Mindfulness</a:t>
          </a:r>
        </a:p>
      </dsp:txBody>
      <dsp:txXfrm>
        <a:off x="1861425" y="4609026"/>
        <a:ext cx="5810779" cy="11983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5/23/2025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5/23/2025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883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Corinthians 7:10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 in the New King James Version (NKJV), "For godly sorrow produces repentance leading to salvation, not to be regretted; but the sorrow of the world produces death."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52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00EA6-0821-4AC5-933C-321AA654534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772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5/23/2025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5/23/2025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5/23/2025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5/23/2025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5/23/2025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5/23/2025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3CD9712D-992A-4AB1-A5C2-575F75921AA2}" type="datetimeFigureOut">
              <a:rPr lang="en-US" smtClean="0"/>
              <a:pPr/>
              <a:t>5/23/2025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open.spotify.com/track/25tjoZf9bQux8KyxerIOb5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77/1939790918795628" TargetMode="External"/><Relationship Id="rId2" Type="http://schemas.openxmlformats.org/officeDocument/2006/relationships/hyperlink" Target="https://doi.org/10.1146/annurev-psych-032420-03104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F6385-778E-5592-9EF9-3AB11E087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1219200"/>
          </a:xfrm>
        </p:spPr>
        <p:txBody>
          <a:bodyPr anchor="b">
            <a:normAutofit/>
          </a:bodyPr>
          <a:lstStyle/>
          <a:p>
            <a:r>
              <a:rPr lang="en-US" sz="4000" dirty="0"/>
              <a:t>Check In</a:t>
            </a:r>
          </a:p>
        </p:txBody>
      </p:sp>
      <p:pic>
        <p:nvPicPr>
          <p:cNvPr id="5" name="Picture Placeholder 4" descr="Close-up of ceramic mugs glazed with gold powder">
            <a:extLst>
              <a:ext uri="{FF2B5EF4-FFF2-40B4-BE49-F238E27FC236}">
                <a16:creationId xmlns:a16="http://schemas.microsoft.com/office/drawing/2014/main" id="{FBB92353-D822-6B18-F031-EC4287B2533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4" r="21114"/>
          <a:stretch>
            <a:fillRect/>
          </a:stretch>
        </p:blipFill>
        <p:spPr>
          <a:xfrm>
            <a:off x="1522413" y="0"/>
            <a:ext cx="5943600" cy="6858000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4D11F-51BE-5D6E-F5C2-3DC8602E99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0812" y="3048000"/>
            <a:ext cx="3886200" cy="3200400"/>
          </a:xfrm>
        </p:spPr>
        <p:txBody>
          <a:bodyPr>
            <a:noAutofit/>
          </a:bodyPr>
          <a:lstStyle/>
          <a:p>
            <a:r>
              <a:rPr lang="en-US" sz="2800" dirty="0"/>
              <a:t>What would you say to yourself if you dropped your favorite mug and spilled hot liquid and broken pieces everywhere?   (Comment in Chat)</a:t>
            </a:r>
          </a:p>
        </p:txBody>
      </p:sp>
    </p:spTree>
    <p:extLst>
      <p:ext uri="{BB962C8B-B14F-4D97-AF65-F5344CB8AC3E}">
        <p14:creationId xmlns:p14="http://schemas.microsoft.com/office/powerpoint/2010/main" val="133991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C2FF9-4397-77D3-3BF3-664D4DDB4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5BDCC-6EAA-5EDB-9509-5F3D9DAE7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1371600"/>
          </a:xfrm>
        </p:spPr>
        <p:txBody>
          <a:bodyPr anchor="b">
            <a:normAutofit/>
          </a:bodyPr>
          <a:lstStyle/>
          <a:p>
            <a:r>
              <a:rPr lang="en-US" sz="4800" dirty="0"/>
              <a:t>Next</a:t>
            </a:r>
          </a:p>
        </p:txBody>
      </p:sp>
      <p:pic>
        <p:nvPicPr>
          <p:cNvPr id="5" name="Picture Placeholder 4" descr="Close-up of ceramic mugs glazed with gold powder">
            <a:extLst>
              <a:ext uri="{FF2B5EF4-FFF2-40B4-BE49-F238E27FC236}">
                <a16:creationId xmlns:a16="http://schemas.microsoft.com/office/drawing/2014/main" id="{CA41E0EC-4FA9-1397-D31F-98C67BB556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3" y="1369028"/>
            <a:ext cx="6172200" cy="4119943"/>
          </a:xfrm>
          <a:noFill/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BDBCBE-349D-A613-C314-800398ABFE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0810" y="3124200"/>
            <a:ext cx="4114801" cy="2743200"/>
          </a:xfrm>
        </p:spPr>
        <p:txBody>
          <a:bodyPr>
            <a:normAutofit/>
          </a:bodyPr>
          <a:lstStyle/>
          <a:p>
            <a:r>
              <a:rPr lang="en-US" sz="2400" dirty="0"/>
              <a:t>What would you say to your best friend if they dropped a favorite mug and spilled hot liquid and broken pieces everywhere?  </a:t>
            </a:r>
          </a:p>
          <a:p>
            <a:r>
              <a:rPr lang="en-US" sz="2400" dirty="0"/>
              <a:t> (Comment in Chat)</a:t>
            </a:r>
          </a:p>
        </p:txBody>
      </p:sp>
    </p:spTree>
    <p:extLst>
      <p:ext uri="{BB962C8B-B14F-4D97-AF65-F5344CB8AC3E}">
        <p14:creationId xmlns:p14="http://schemas.microsoft.com/office/powerpoint/2010/main" val="368036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Grace Filled </a:t>
            </a:r>
            <a:br>
              <a:rPr lang="en-US" dirty="0"/>
            </a:br>
            <a:r>
              <a:rPr lang="en-US" dirty="0"/>
              <a:t>Self-Compassion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Dr. Erica Rhoads</a:t>
            </a:r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9905998" cy="1981200"/>
          </a:xfrm>
        </p:spPr>
        <p:txBody>
          <a:bodyPr anchor="b">
            <a:normAutofit/>
          </a:bodyPr>
          <a:lstStyle/>
          <a:p>
            <a:r>
              <a:rPr lang="en-US" sz="5400" dirty="0"/>
              <a:t>Building Resilience through </a:t>
            </a:r>
            <a:br>
              <a:rPr lang="en-US" sz="5400" dirty="0"/>
            </a:br>
            <a:r>
              <a:rPr lang="en-US" sz="5400" dirty="0"/>
              <a:t>Grace-Filled Self-Compassion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type="subTitle" idx="1"/>
          </p:nvPr>
        </p:nvSpPr>
        <p:spPr>
          <a:xfrm>
            <a:off x="1293813" y="3048000"/>
            <a:ext cx="9829799" cy="3505200"/>
          </a:xfrm>
        </p:spPr>
        <p:txBody>
          <a:bodyPr>
            <a:no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Identify problem of burnout and option of self care as means to build resilience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effectLst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Recognize</a:t>
            </a:r>
            <a:r>
              <a:rPr lang="en-US" dirty="0">
                <a:effectLst/>
              </a:rPr>
              <a:t> self-compassion practices within a biblical worldview as self-care option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effectLst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E</a:t>
            </a:r>
            <a:r>
              <a:rPr lang="en-US" dirty="0">
                <a:effectLst/>
              </a:rPr>
              <a:t>ngage in an experiential activity to demonstrate the potential use of self-compassion spiritual practices.</a:t>
            </a:r>
          </a:p>
        </p:txBody>
      </p:sp>
    </p:spTree>
    <p:extLst>
      <p:ext uri="{BB962C8B-B14F-4D97-AF65-F5344CB8AC3E}">
        <p14:creationId xmlns:p14="http://schemas.microsoft.com/office/powerpoint/2010/main" val="127082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6B632-6E1C-C74C-4FF7-1222ACE97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381000"/>
            <a:ext cx="10141525" cy="99059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Burnout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D3B445-E13D-F4AA-D9EE-BF3C4BFEE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1412" y="3619502"/>
            <a:ext cx="4703259" cy="2743200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Mental or physical exhaustion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Mental distancing from work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Cognitive Impairment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Emotional Impairment</a:t>
            </a:r>
          </a:p>
          <a:p>
            <a:pPr lvl="3">
              <a:lnSpc>
                <a:spcPct val="150000"/>
              </a:lnSpc>
            </a:pPr>
            <a:r>
              <a:rPr lang="en-US" sz="1600" dirty="0"/>
              <a:t>	(</a:t>
            </a:r>
            <a:r>
              <a:rPr lang="en-US" sz="1600" dirty="0" err="1"/>
              <a:t>Shaufeli</a:t>
            </a:r>
            <a:r>
              <a:rPr lang="en-US" sz="1600" dirty="0"/>
              <a:t> et al., 2023).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20B8F9-C728-F5AE-AB35-25973E86A1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1412" y="1295400"/>
            <a:ext cx="9753601" cy="1646277"/>
          </a:xfrm>
        </p:spPr>
        <p:txBody>
          <a:bodyPr>
            <a:normAutofit fontScale="77500" lnSpcReduction="20000"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rPr lang="en-US" sz="2400" dirty="0">
                <a:latin typeface="Century Gothic"/>
                <a:ea typeface="Century Gothic"/>
                <a:cs typeface="Century Gothic"/>
                <a:sym typeface="Century Gothic"/>
              </a:rPr>
              <a:t>Burnout affects counselor performance, therapy outcomes, and the health and safety of clients (Davis, 2020; Gallup, 2020). 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rPr lang="en-US" sz="24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estimated 40% of mental health professionals experience burnout (O’Connor et al., 2018)</a:t>
            </a:r>
            <a:endParaRPr lang="en-US" sz="24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125922-C835-3463-A7E5-6F15B7BF67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82927" y="2667002"/>
            <a:ext cx="5345485" cy="990598"/>
          </a:xfrm>
        </p:spPr>
        <p:txBody>
          <a:bodyPr/>
          <a:lstStyle/>
          <a:p>
            <a:r>
              <a:rPr lang="en-US" sz="2400" dirty="0"/>
              <a:t>The 2014 ACA code of ethics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4B9193-0677-404B-25B7-A8CDB25B0D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8680" y="3619502"/>
            <a:ext cx="5084258" cy="2362200"/>
          </a:xfrm>
        </p:spPr>
        <p:txBody>
          <a:bodyPr>
            <a:normAutofit fontScale="77500" lnSpcReduction="20000"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3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C.2.g. Impairment …counselors monitor themselves for signs of impairment…and refrain from offering or providing professional services when impaired… (prevention of Impairment)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F553E1-4423-72F2-98F4-DA0E67077362}"/>
              </a:ext>
            </a:extLst>
          </p:cNvPr>
          <p:cNvSpPr txBox="1"/>
          <p:nvPr/>
        </p:nvSpPr>
        <p:spPr>
          <a:xfrm>
            <a:off x="1141412" y="2941676"/>
            <a:ext cx="406103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Symptoms</a:t>
            </a:r>
          </a:p>
        </p:txBody>
      </p:sp>
    </p:spTree>
    <p:extLst>
      <p:ext uri="{BB962C8B-B14F-4D97-AF65-F5344CB8AC3E}">
        <p14:creationId xmlns:p14="http://schemas.microsoft.com/office/powerpoint/2010/main" val="251567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B51D1-8AD1-F228-69DD-B533F2927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3" y="762000"/>
            <a:ext cx="9601199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dirty="0"/>
              <a:t>CACREP 3.A.11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B20C2C-49E4-279B-B42B-829E46A67BD7}"/>
              </a:ext>
            </a:extLst>
          </p:cNvPr>
          <p:cNvSpPr txBox="1"/>
          <p:nvPr/>
        </p:nvSpPr>
        <p:spPr>
          <a:xfrm>
            <a:off x="1293812" y="1981200"/>
            <a:ext cx="96012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 of Professional Counseling Orientation includes:</a:t>
            </a:r>
          </a:p>
          <a:p>
            <a:pPr>
              <a:lnSpc>
                <a:spcPct val="90000"/>
              </a:lnSpc>
            </a:pPr>
            <a:r>
              <a:rPr lang="en-US" sz="3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self-care, self-awareness, and self-evaluation strategies for ethical and effective practice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7764B8-9B92-0708-7046-36D558C67347}"/>
              </a:ext>
            </a:extLst>
          </p:cNvPr>
          <p:cNvSpPr txBox="1"/>
          <p:nvPr/>
        </p:nvSpPr>
        <p:spPr>
          <a:xfrm>
            <a:off x="1293812" y="3886200"/>
            <a:ext cx="9677400" cy="2489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aramond"/>
              <a:buChar char="◦"/>
            </a:pPr>
            <a:r>
              <a:rPr lang="en-US" sz="3600" dirty="0"/>
              <a:t>Self-compassion can be a “buffer against self-critical attitudes” (Voon et al., 2022, p1), leading to increased resilience and psychological well-being. 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aramond"/>
              <a:buChar char="◦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6040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A8A6181-C5BA-8369-87F0-7F2653E0B4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4822230"/>
              </p:ext>
            </p:extLst>
          </p:nvPr>
        </p:nvGraphicFramePr>
        <p:xfrm>
          <a:off x="1674812" y="609600"/>
          <a:ext cx="8125883" cy="587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4268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1676400"/>
            <a:ext cx="9601200" cy="312420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Easy on Myself by </a:t>
            </a:r>
            <a:r>
              <a:rPr lang="en-US" sz="4400"/>
              <a:t>Emily Cook</a:t>
            </a:r>
            <a:br>
              <a:rPr lang="en-US" sz="4400"/>
            </a:br>
            <a:br>
              <a:rPr lang="en-US" sz="4400" dirty="0"/>
            </a:br>
            <a:r>
              <a:rPr lang="en-US" sz="2400" dirty="0">
                <a:hlinkClick r:id="rId2"/>
              </a:rPr>
              <a:t>https://open.spotify.com/track</a:t>
            </a:r>
            <a:r>
              <a:rPr lang="en-US" sz="2400">
                <a:hlinkClick r:id="rId2"/>
              </a:rPr>
              <a:t>/25tjoZf9bQux8KyxerIOb5</a:t>
            </a:r>
            <a:br>
              <a:rPr lang="en-US" sz="2400"/>
            </a:br>
            <a:br>
              <a:rPr lang="en-US" dirty="0"/>
            </a:br>
            <a:r>
              <a:rPr lang="en-US" dirty="0"/>
              <a:t>As you listen to the song, </a:t>
            </a:r>
            <a:br>
              <a:rPr lang="en-US" dirty="0"/>
            </a:br>
            <a:r>
              <a:rPr lang="en-US" dirty="0"/>
              <a:t>note what stands out to you from the lyrics</a:t>
            </a:r>
          </a:p>
        </p:txBody>
      </p:sp>
    </p:spTree>
    <p:extLst>
      <p:ext uri="{BB962C8B-B14F-4D97-AF65-F5344CB8AC3E}">
        <p14:creationId xmlns:p14="http://schemas.microsoft.com/office/powerpoint/2010/main" val="237837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12" y="3581400"/>
            <a:ext cx="11658600" cy="1371600"/>
          </a:xfrm>
        </p:spPr>
        <p:txBody>
          <a:bodyPr/>
          <a:lstStyle/>
          <a:p>
            <a:pPr algn="ctr"/>
            <a:r>
              <a:rPr lang="en-US" dirty="0"/>
              <a:t>Grace as a base for Self-Compassion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2" y="4972507"/>
            <a:ext cx="8458201" cy="1143000"/>
          </a:xfrm>
        </p:spPr>
        <p:txBody>
          <a:bodyPr/>
          <a:lstStyle/>
          <a:p>
            <a:r>
              <a:rPr lang="en-US" sz="2400" dirty="0">
                <a:latin typeface="Century Gothic"/>
                <a:ea typeface="Century Gothic"/>
                <a:cs typeface="Century Gothic"/>
                <a:sym typeface="Century Gothic"/>
              </a:rPr>
              <a:t>As we grow in our ability to feel safe and secure in God’s love for us, we can extend this love toward ourselves (Wilhoit, 2019). </a:t>
            </a:r>
            <a:endParaRPr lang="en-US" sz="24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22A54B-84D7-0B94-A23F-19A548A4AB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22765" r="-6317" b="10272"/>
          <a:stretch/>
        </p:blipFill>
        <p:spPr>
          <a:xfrm>
            <a:off x="1751012" y="-762000"/>
            <a:ext cx="8458200" cy="475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76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62AC0FD-0EA2-B248-C9B0-196FC85C8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Self Kindness vs Self Judgement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DE982-FABF-F5D5-26E8-4822EF97D1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6812" y="1752600"/>
            <a:ext cx="4953000" cy="4724400"/>
          </a:xfrm>
        </p:spPr>
        <p:txBody>
          <a:bodyPr>
            <a:normAutofit/>
          </a:bodyPr>
          <a:lstStyle/>
          <a:p>
            <a:pPr lvl="1"/>
            <a:r>
              <a:rPr lang="en-US" sz="2800" dirty="0">
                <a:latin typeface="Aldhabi" panose="020F0502020204030204" pitchFamily="2" charset="-78"/>
                <a:cs typeface="Aldhabi" panose="020F0502020204030204" pitchFamily="2" charset="-78"/>
              </a:rPr>
              <a:t>View God as dismissive, punitive and condemning</a:t>
            </a:r>
          </a:p>
          <a:p>
            <a:pPr lvl="1"/>
            <a:r>
              <a:rPr lang="en-US" sz="2800" dirty="0">
                <a:latin typeface="Aldhabi" panose="020F0502020204030204" pitchFamily="2" charset="-78"/>
                <a:cs typeface="Aldhabi" panose="020F0502020204030204" pitchFamily="2" charset="-78"/>
              </a:rPr>
              <a:t>Evaluate moral and spiritual worth based on alignment with religious scrupulosity</a:t>
            </a:r>
          </a:p>
          <a:p>
            <a:pPr lvl="1"/>
            <a:r>
              <a:rPr lang="en-US" sz="2800" dirty="0">
                <a:latin typeface="Aldhabi" panose="020F0502020204030204" pitchFamily="2" charset="-78"/>
                <a:cs typeface="Aldhabi" panose="020F0502020204030204" pitchFamily="2" charset="-78"/>
              </a:rPr>
              <a:t>Rigid and fear driven to achieve “holiness” through our own efforts</a:t>
            </a:r>
          </a:p>
          <a:p>
            <a:pPr lvl="1"/>
            <a:r>
              <a:rPr lang="en-US" sz="2800" dirty="0">
                <a:latin typeface="Aldhabi" panose="020F0502020204030204" pitchFamily="2" charset="-78"/>
                <a:cs typeface="Aldhabi" panose="020F0502020204030204" pitchFamily="2" charset="-78"/>
              </a:rPr>
              <a:t>Shame based motivation to drive us to prove our value and worth by listening to the accuser’s lies </a:t>
            </a:r>
          </a:p>
          <a:p>
            <a:pPr marL="822960" lvl="3" indent="0">
              <a:buNone/>
            </a:pPr>
            <a:r>
              <a:rPr lang="en-US" sz="1500" dirty="0">
                <a:latin typeface="Aldhabi" panose="020F0502020204030204" pitchFamily="2" charset="-78"/>
                <a:cs typeface="Aldhabi" panose="020F0502020204030204" pitchFamily="2" charset="-78"/>
              </a:rPr>
              <a:t>                                </a:t>
            </a:r>
            <a:r>
              <a:rPr lang="en-US" sz="1500" dirty="0"/>
              <a:t>Carter et al., 2023; Wilhoit 2019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CDD320-71DA-E56A-992B-43778134B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5211" y="1524000"/>
            <a:ext cx="4876801" cy="5105400"/>
          </a:xfrm>
        </p:spPr>
        <p:txBody>
          <a:bodyPr>
            <a:noAutofit/>
          </a:bodyPr>
          <a:lstStyle/>
          <a:p>
            <a:pPr lvl="1"/>
            <a:r>
              <a:rPr lang="en-US" sz="2400" dirty="0">
                <a:latin typeface="Aldhabi" panose="020F0502020204030204" pitchFamily="2" charset="-78"/>
                <a:cs typeface="Aldhabi" panose="020F0502020204030204" pitchFamily="2" charset="-78"/>
              </a:rPr>
              <a:t>Believe that God is gentle, kind, loving and forgiving</a:t>
            </a:r>
          </a:p>
          <a:p>
            <a:pPr lvl="1"/>
            <a:r>
              <a:rPr lang="en-US" sz="2400" dirty="0">
                <a:latin typeface="Aldhabi" panose="020F0502020204030204" pitchFamily="2" charset="-78"/>
                <a:cs typeface="Aldhabi" panose="020F0502020204030204" pitchFamily="2" charset="-78"/>
              </a:rPr>
              <a:t>See ourselves the way God sees us: made in the image of God, fearfully and wonderfully made</a:t>
            </a:r>
          </a:p>
          <a:p>
            <a:pPr lvl="1"/>
            <a:r>
              <a:rPr lang="en-US" sz="2400" dirty="0">
                <a:latin typeface="Aldhabi" panose="020F0502020204030204" pitchFamily="2" charset="-78"/>
                <a:cs typeface="Aldhabi" panose="020F0502020204030204" pitchFamily="2" charset="-78"/>
              </a:rPr>
              <a:t>Understanding and accepting the compassion of Christ who loved us, died for us and longs to forgives us and reconcile us to God</a:t>
            </a:r>
          </a:p>
          <a:p>
            <a:pPr lvl="1"/>
            <a:r>
              <a:rPr lang="en-US" sz="2400" dirty="0">
                <a:latin typeface="Aldhabi" panose="020F0502020204030204" pitchFamily="2" charset="-78"/>
                <a:cs typeface="Aldhabi" panose="020F0502020204030204" pitchFamily="2" charset="-78"/>
              </a:rPr>
              <a:t>Believe that it is supernatural: the Holy Spirit places the Love of God within the believer (Kindness is a fruit of the Spirit)</a:t>
            </a:r>
          </a:p>
        </p:txBody>
      </p:sp>
    </p:spTree>
    <p:extLst>
      <p:ext uri="{BB962C8B-B14F-4D97-AF65-F5344CB8AC3E}">
        <p14:creationId xmlns:p14="http://schemas.microsoft.com/office/powerpoint/2010/main" val="80503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build="p"/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7B1A8-A29D-B064-AE2A-3314138E3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CF14EC3-36F9-6FC6-07FF-320D47BAB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2" y="266700"/>
            <a:ext cx="9601200" cy="1143000"/>
          </a:xfrm>
        </p:spPr>
        <p:txBody>
          <a:bodyPr/>
          <a:lstStyle/>
          <a:p>
            <a:pPr algn="ctr"/>
            <a:r>
              <a:rPr lang="en-US" dirty="0"/>
              <a:t>Common Humanity vs Isolation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B2ED5-6A8C-4080-9EFA-EB44C9AFB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6812" y="1752600"/>
            <a:ext cx="4953000" cy="4724400"/>
          </a:xfrm>
        </p:spPr>
        <p:txBody>
          <a:bodyPr>
            <a:normAutofit/>
          </a:bodyPr>
          <a:lstStyle/>
          <a:p>
            <a:pPr lvl="1"/>
            <a:r>
              <a:rPr lang="en-US" sz="2600" dirty="0">
                <a:latin typeface="Aldhabi" panose="020F0502020204030204" pitchFamily="2" charset="-78"/>
                <a:cs typeface="Aldhabi" panose="020F0502020204030204" pitchFamily="2" charset="-78"/>
              </a:rPr>
              <a:t>One of God’s first “not good” was that it was not good for man to be alone.</a:t>
            </a:r>
          </a:p>
          <a:p>
            <a:pPr lvl="1"/>
            <a:r>
              <a:rPr lang="en-US" sz="2600" dirty="0">
                <a:latin typeface="Aldhabi" panose="020F0502020204030204" pitchFamily="2" charset="-78"/>
                <a:cs typeface="Aldhabi" panose="020F0502020204030204" pitchFamily="2" charset="-78"/>
              </a:rPr>
              <a:t>We are more easily tempted when alone. Satan chose to tempt Jesus when he was isolated in the desert</a:t>
            </a:r>
          </a:p>
          <a:p>
            <a:pPr lvl="1"/>
            <a:r>
              <a:rPr lang="en-US" sz="2600" dirty="0">
                <a:latin typeface="Aldhabi" panose="020F0502020204030204" pitchFamily="2" charset="-78"/>
                <a:cs typeface="Aldhabi" panose="020F0502020204030204" pitchFamily="2" charset="-78"/>
              </a:rPr>
              <a:t>When the accuser alienates us from the body, it is easier to question beliefs and feel unworthy of acceptance</a:t>
            </a:r>
          </a:p>
          <a:p>
            <a:pPr lvl="1"/>
            <a:r>
              <a:rPr lang="en-US" sz="2600" dirty="0">
                <a:latin typeface="Aldhabi" panose="020F0502020204030204" pitchFamily="2" charset="-78"/>
                <a:cs typeface="Aldhabi" panose="020F0502020204030204" pitchFamily="2" charset="-78"/>
              </a:rPr>
              <a:t>Alone we are more vulnerable to pain and sorrow </a:t>
            </a:r>
          </a:p>
          <a:p>
            <a:pPr marL="822960" lvl="3" indent="0">
              <a:buNone/>
            </a:pPr>
            <a:endParaRPr lang="en-US" sz="1500" dirty="0">
              <a:latin typeface="Aldhabi" panose="020F0502020204030204" pitchFamily="2" charset="-78"/>
              <a:cs typeface="Aldhabi" panose="020F0502020204030204" pitchFamily="2" charset="-78"/>
            </a:endParaRPr>
          </a:p>
          <a:p>
            <a:pPr marL="822960" lvl="3" indent="0">
              <a:buNone/>
            </a:pPr>
            <a:r>
              <a:rPr lang="en-US" sz="1700" dirty="0"/>
              <a:t>	       Carter et al., 2023, Wilhoit 2019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187A94-A6A4-8C83-9DFD-DA073EC01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5212" y="1752600"/>
            <a:ext cx="4876801" cy="4876800"/>
          </a:xfrm>
        </p:spPr>
        <p:txBody>
          <a:bodyPr>
            <a:noAutofit/>
          </a:bodyPr>
          <a:lstStyle/>
          <a:p>
            <a:pPr lvl="1"/>
            <a:r>
              <a:rPr lang="en-US" sz="2400" dirty="0">
                <a:latin typeface="Aldhabi" panose="020F0502020204030204" pitchFamily="2" charset="-78"/>
                <a:cs typeface="Aldhabi" panose="020F0502020204030204" pitchFamily="2" charset="-78"/>
              </a:rPr>
              <a:t>Understand that God recognizes that we are dust</a:t>
            </a:r>
          </a:p>
          <a:p>
            <a:pPr lvl="1"/>
            <a:r>
              <a:rPr lang="en-US" sz="2400" dirty="0">
                <a:latin typeface="Aldhabi" panose="020F0502020204030204" pitchFamily="2" charset="-78"/>
                <a:cs typeface="Aldhabi" panose="020F0502020204030204" pitchFamily="2" charset="-78"/>
              </a:rPr>
              <a:t>Suffering is part of our walk with Christ to join in His sufferings and make us more Christlike</a:t>
            </a:r>
          </a:p>
          <a:p>
            <a:pPr lvl="1"/>
            <a:r>
              <a:rPr lang="en-US" sz="2400" dirty="0">
                <a:latin typeface="Aldhabi" panose="020F0502020204030204" pitchFamily="2" charset="-78"/>
                <a:cs typeface="Aldhabi" panose="020F0502020204030204" pitchFamily="2" charset="-78"/>
              </a:rPr>
              <a:t>God is relational and we are called to unity, community, and shared relationships</a:t>
            </a:r>
          </a:p>
          <a:p>
            <a:pPr lvl="1"/>
            <a:r>
              <a:rPr lang="en-US" sz="2400" dirty="0">
                <a:latin typeface="Aldhabi" panose="020F0502020204030204" pitchFamily="2" charset="-78"/>
                <a:cs typeface="Aldhabi" panose="020F0502020204030204" pitchFamily="2" charset="-78"/>
              </a:rPr>
              <a:t>Jesus demonstrated community with his disciples</a:t>
            </a:r>
          </a:p>
          <a:p>
            <a:pPr lvl="1"/>
            <a:r>
              <a:rPr lang="en-US" sz="2400" dirty="0">
                <a:latin typeface="Aldhabi" panose="020F0502020204030204" pitchFamily="2" charset="-78"/>
                <a:cs typeface="Aldhabi" panose="020F0502020204030204" pitchFamily="2" charset="-78"/>
              </a:rPr>
              <a:t>We are to bear one another’s burdens</a:t>
            </a:r>
          </a:p>
        </p:txBody>
      </p:sp>
    </p:spTree>
    <p:extLst>
      <p:ext uri="{BB962C8B-B14F-4D97-AF65-F5344CB8AC3E}">
        <p14:creationId xmlns:p14="http://schemas.microsoft.com/office/powerpoint/2010/main" val="44874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build="p"/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D1164-EAFA-1CD5-0E1E-78BB725FB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924C9D1-B7A0-FBDF-40A2-08BEFA264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12" y="381000"/>
            <a:ext cx="11125200" cy="1143000"/>
          </a:xfrm>
        </p:spPr>
        <p:txBody>
          <a:bodyPr/>
          <a:lstStyle/>
          <a:p>
            <a:pPr algn="ctr"/>
            <a:r>
              <a:rPr lang="en-US" dirty="0"/>
              <a:t>Contemplative Mindfulness vs Over-Identification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12D53-0654-8993-F588-B6F4B65087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6812" y="1752600"/>
            <a:ext cx="4953000" cy="4724400"/>
          </a:xfrm>
        </p:spPr>
        <p:txBody>
          <a:bodyPr>
            <a:normAutofit/>
          </a:bodyPr>
          <a:lstStyle/>
          <a:p>
            <a:pPr lvl="1"/>
            <a:r>
              <a:rPr lang="en-US" sz="2600" dirty="0">
                <a:latin typeface="Aldhabi" panose="020F0502020204030204" pitchFamily="2" charset="-78"/>
                <a:cs typeface="Aldhabi" panose="020F0502020204030204" pitchFamily="2" charset="-78"/>
              </a:rPr>
              <a:t>Allowing our sins to define us rather than taking on our New Identity in Christ</a:t>
            </a:r>
          </a:p>
          <a:p>
            <a:pPr lvl="1"/>
            <a:r>
              <a:rPr lang="en-US" sz="2600" dirty="0">
                <a:latin typeface="Aldhabi" panose="020F0502020204030204" pitchFamily="2" charset="-78"/>
                <a:cs typeface="Aldhabi" panose="020F0502020204030204" pitchFamily="2" charset="-78"/>
              </a:rPr>
              <a:t>Recognize that suffering does note equate with punishment or determining our value to God</a:t>
            </a:r>
          </a:p>
          <a:p>
            <a:pPr lvl="1"/>
            <a:r>
              <a:rPr lang="en-US" sz="2600" dirty="0">
                <a:latin typeface="Aldhabi" panose="020F0502020204030204" pitchFamily="2" charset="-78"/>
                <a:cs typeface="Aldhabi" panose="020F0502020204030204" pitchFamily="2" charset="-78"/>
              </a:rPr>
              <a:t>We can look to other examples of people who suffered for their faith and pleased God</a:t>
            </a:r>
          </a:p>
          <a:p>
            <a:pPr lvl="1"/>
            <a:r>
              <a:rPr lang="en-US" sz="2600" dirty="0">
                <a:latin typeface="Aldhabi" panose="020F0502020204030204" pitchFamily="2" charset="-78"/>
                <a:cs typeface="Aldhabi" panose="020F0502020204030204" pitchFamily="2" charset="-78"/>
              </a:rPr>
              <a:t>Focusing on moral failures by striving for moral perfection, leads to scrupulosity and shame</a:t>
            </a:r>
          </a:p>
          <a:p>
            <a:pPr marL="822960" lvl="3" indent="0">
              <a:buNone/>
            </a:pPr>
            <a:endParaRPr lang="en-US" sz="1500" dirty="0">
              <a:latin typeface="Aldhabi" panose="020F0502020204030204" pitchFamily="2" charset="-78"/>
              <a:cs typeface="Aldhabi" panose="020F0502020204030204" pitchFamily="2" charset="-78"/>
            </a:endParaRPr>
          </a:p>
          <a:p>
            <a:pPr marL="822960" lvl="3" indent="0">
              <a:buNone/>
            </a:pPr>
            <a:r>
              <a:rPr lang="en-US" sz="1700" dirty="0"/>
              <a:t>	       Carter et al., 2023, Wilhoit 2019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67FB9C-BF0C-629A-FA0E-FE53A0EB55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5212" y="1752600"/>
            <a:ext cx="4876801" cy="4876800"/>
          </a:xfrm>
        </p:spPr>
        <p:txBody>
          <a:bodyPr>
            <a:noAutofit/>
          </a:bodyPr>
          <a:lstStyle/>
          <a:p>
            <a:pPr lvl="1"/>
            <a:r>
              <a:rPr lang="en-US" sz="2400" dirty="0">
                <a:latin typeface="Aldhabi" panose="020F0502020204030204" pitchFamily="2" charset="-78"/>
                <a:cs typeface="Aldhabi" panose="020F0502020204030204" pitchFamily="2" charset="-78"/>
              </a:rPr>
              <a:t>Using the truth of scripture to take thoughts captive and renew our mind</a:t>
            </a:r>
          </a:p>
          <a:p>
            <a:pPr lvl="1"/>
            <a:r>
              <a:rPr lang="en-US" sz="2400" dirty="0">
                <a:latin typeface="Aldhabi" panose="020F0502020204030204" pitchFamily="2" charset="-78"/>
                <a:cs typeface="Aldhabi" panose="020F0502020204030204" pitchFamily="2" charset="-78"/>
              </a:rPr>
              <a:t>Meditating on God’s word</a:t>
            </a:r>
          </a:p>
          <a:p>
            <a:pPr lvl="1"/>
            <a:r>
              <a:rPr lang="en-US" sz="2400" dirty="0">
                <a:latin typeface="Aldhabi" panose="020F0502020204030204" pitchFamily="2" charset="-78"/>
                <a:cs typeface="Aldhabi" panose="020F0502020204030204" pitchFamily="2" charset="-78"/>
              </a:rPr>
              <a:t>Abiding in the God to be sensitive to the Holy Spirit’s leading and correction</a:t>
            </a:r>
          </a:p>
          <a:p>
            <a:pPr lvl="1"/>
            <a:r>
              <a:rPr lang="en-US" sz="2400" dirty="0">
                <a:latin typeface="Aldhabi" panose="020F0502020204030204" pitchFamily="2" charset="-78"/>
                <a:cs typeface="Aldhabi" panose="020F0502020204030204" pitchFamily="2" charset="-78"/>
              </a:rPr>
              <a:t>Does not excuse sin, but provides compassionate accountability</a:t>
            </a:r>
          </a:p>
          <a:p>
            <a:pPr lvl="1"/>
            <a:r>
              <a:rPr lang="en-US" sz="2400" dirty="0">
                <a:latin typeface="Aldhabi" panose="020F0502020204030204" pitchFamily="2" charset="-78"/>
                <a:cs typeface="Aldhabi" panose="020F0502020204030204" pitchFamily="2" charset="-78"/>
              </a:rPr>
              <a:t>Recognizes our attachment to God and seek Him to attune and regulate the pain of presence and the pain of absence</a:t>
            </a:r>
          </a:p>
          <a:p>
            <a:pPr lvl="1"/>
            <a:endParaRPr lang="en-US" sz="2400" dirty="0">
              <a:latin typeface="Aldhabi" panose="020F0502020204030204" pitchFamily="2" charset="-78"/>
              <a:cs typeface="Aldhabi" panose="020F05020202040302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69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build="p"/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C21EF-C7C3-BD71-6BE4-87D481642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</p:spPr>
        <p:txBody>
          <a:bodyPr anchor="b">
            <a:normAutofit/>
          </a:bodyPr>
          <a:lstStyle/>
          <a:p>
            <a:r>
              <a:rPr lang="en-US" dirty="0"/>
              <a:t>Experiential Exercise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60BDFE-87C8-90FD-F721-2D819C439A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487" r="17730" b="-1"/>
          <a:stretch>
            <a:fillRect/>
          </a:stretch>
        </p:blipFill>
        <p:spPr>
          <a:xfrm>
            <a:off x="1293812" y="1676400"/>
            <a:ext cx="4700016" cy="4495800"/>
          </a:xfrm>
          <a:prstGeom prst="rect">
            <a:avLst/>
          </a:prstGeom>
          <a:noFill/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C069FDD-4D97-09C2-F384-F24F884BA4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2034" y="1676401"/>
            <a:ext cx="5531178" cy="4343399"/>
          </a:xfrm>
        </p:spPr>
        <p:txBody>
          <a:bodyPr>
            <a:normAutofit/>
          </a:bodyPr>
          <a:lstStyle/>
          <a:p>
            <a:r>
              <a:rPr lang="en-US" sz="3200" dirty="0"/>
              <a:t>Breathe </a:t>
            </a:r>
          </a:p>
          <a:p>
            <a:r>
              <a:rPr lang="en-US" sz="3200" dirty="0"/>
              <a:t>Ground</a:t>
            </a:r>
          </a:p>
          <a:p>
            <a:r>
              <a:rPr lang="en-US" sz="3200" dirty="0"/>
              <a:t>Connect</a:t>
            </a:r>
          </a:p>
          <a:p>
            <a:r>
              <a:rPr lang="en-US" sz="3200" dirty="0"/>
              <a:t>Give Compassionate Grace</a:t>
            </a:r>
          </a:p>
        </p:txBody>
      </p:sp>
    </p:spTree>
    <p:extLst>
      <p:ext uri="{BB962C8B-B14F-4D97-AF65-F5344CB8AC3E}">
        <p14:creationId xmlns:p14="http://schemas.microsoft.com/office/powerpoint/2010/main" val="32689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8412" y="800100"/>
            <a:ext cx="3810000" cy="1143000"/>
          </a:xfrm>
        </p:spPr>
        <p:txBody>
          <a:bodyPr/>
          <a:lstStyle/>
          <a:p>
            <a:r>
              <a:rPr lang="en-US" dirty="0"/>
              <a:t>Who needs this?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4612" y="2895600"/>
            <a:ext cx="3810000" cy="2362200"/>
          </a:xfrm>
        </p:spPr>
        <p:txBody>
          <a:bodyPr>
            <a:normAutofit/>
          </a:bodyPr>
          <a:lstStyle/>
          <a:p>
            <a:r>
              <a:rPr lang="en-US" sz="2400" dirty="0"/>
              <a:t>Counselors in training</a:t>
            </a:r>
          </a:p>
          <a:p>
            <a:r>
              <a:rPr lang="en-US" sz="2400" dirty="0"/>
              <a:t>Counselors in practice</a:t>
            </a:r>
          </a:p>
          <a:p>
            <a:r>
              <a:rPr lang="en-US" sz="2400" dirty="0"/>
              <a:t>Educators</a:t>
            </a:r>
          </a:p>
          <a:p>
            <a:r>
              <a:rPr lang="en-US" sz="2400" dirty="0"/>
              <a:t>Clients</a:t>
            </a:r>
          </a:p>
        </p:txBody>
      </p:sp>
      <p:pic>
        <p:nvPicPr>
          <p:cNvPr id="9" name="Content Placeholder 8" descr="People raising hands">
            <a:extLst>
              <a:ext uri="{FF2B5EF4-FFF2-40B4-BE49-F238E27FC236}">
                <a16:creationId xmlns:a16="http://schemas.microsoft.com/office/drawing/2014/main" id="{681FCFFE-6769-DB95-2BF5-693F6BB61B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3" y="1371600"/>
            <a:ext cx="6172200" cy="4114800"/>
          </a:xfrm>
        </p:spPr>
      </p:pic>
    </p:spTree>
    <p:extLst>
      <p:ext uri="{BB962C8B-B14F-4D97-AF65-F5344CB8AC3E}">
        <p14:creationId xmlns:p14="http://schemas.microsoft.com/office/powerpoint/2010/main" val="13653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1524000"/>
          </a:xfrm>
        </p:spPr>
        <p:txBody>
          <a:bodyPr/>
          <a:lstStyle/>
          <a:p>
            <a:r>
              <a:rPr lang="en-US" dirty="0"/>
              <a:t>SMART Goals</a:t>
            </a:r>
          </a:p>
        </p:txBody>
      </p:sp>
      <p:pic>
        <p:nvPicPr>
          <p:cNvPr id="5" name="Picture Placeholder 4" descr="Close up of dart board">
            <a:extLst>
              <a:ext uri="{FF2B5EF4-FFF2-40B4-BE49-F238E27FC236}">
                <a16:creationId xmlns:a16="http://schemas.microsoft.com/office/drawing/2014/main" id="{4BF5A75E-BED3-927F-DEDB-EAA999AD1F3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2" r="21072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7770812" y="3657601"/>
            <a:ext cx="3810000" cy="2362199"/>
          </a:xfrm>
        </p:spPr>
        <p:txBody>
          <a:bodyPr>
            <a:normAutofit/>
          </a:bodyPr>
          <a:lstStyle/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memorize scripture on love and kindness</a:t>
            </a:r>
          </a:p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accountability partner</a:t>
            </a:r>
          </a:p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…other suggestions?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6908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BD709-1863-E48C-D979-7E38A04E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685800"/>
          </a:xfrm>
        </p:spPr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2396A-E9AE-C47B-510B-85A9597AC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7612" y="1219200"/>
            <a:ext cx="10591800" cy="5486400"/>
          </a:xfrm>
        </p:spPr>
        <p:txBody>
          <a:bodyPr>
            <a:normAutofit fontScale="77500" lnSpcReduction="20000"/>
          </a:bodyPr>
          <a:lstStyle/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American Counseling Association. (2014). 2014 ACA code of ethics. </a:t>
            </a: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https://www.counseling.org/docs/default-source/default-document-library/ethics/2014-aca-code-of-ethics.pdf</a:t>
            </a: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CACREP. (2024). CACREP standards (2024 version).</a:t>
            </a: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Carter, M. D. K., Blalack, J. L., &amp; King, K. L. (2023). The narration and introduction of a Christian self-compassion intervention. Journal of Psychology and Christianity, 42(4), 322–344.</a:t>
            </a: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Davis, P. (2020). The impact of burnout. Retrieved from             </a:t>
            </a: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https://stressandresilience.com/burnout/.</a:t>
            </a: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Gallup. (2020). Gallup’s perspective on employee burnout: Causes and cures. </a:t>
            </a: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Washington, DC: Gallup World Headquarters.</a:t>
            </a: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Neff, K. D. (2023). Self-compassion: Theory, method, research, and intervention. 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Annual Review of Psychology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 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74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193–218. </a:t>
            </a:r>
            <a:r>
              <a:rPr lang="en-US" sz="18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https://doi.org/10.1146/annurev-psych-032420-031047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O'Connor K., Muller Neff, D.M, &amp; Pitman S. (2018). Burnout in mental health professionals: A systematic review and meta-analysis of prevalence and determinants. European Psychiatry. Sep;53:74-99.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doi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10.1016/j.eurpsy.2018.06.003.</a:t>
            </a: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Schaufeli, W. B., Hakanen, J. J., &amp; Shimazu, A. (2023). Burning questions in burnout research. In N. De Cuyper, E.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Selenko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M.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Euwema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&amp; W. Schaufeli (Eds.), Job insecurity, precarious employment and burnout (pp. 127–148). Elgar.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doi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:/10.4337/9781035315888.00017 </a:t>
            </a: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Voon, S. P., Lau, P. L., Leong, K. E., &amp; Jaafar, J. L. S. (2022). Self-compassion and psychological well-being among Malaysian counselors: The mediating role of resilience. The Asia-Pacific Education Researcher, 31(4), 475-488.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doi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:/10.1007/s40299-021-00590-w. 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Wilhoit, J. (2019). Self-Compassion as a Christian Spiritual Practice. 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Journal of Spiritual Formation &amp; Soul Care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 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(1), 71–88. </a:t>
            </a:r>
            <a:r>
              <a:rPr lang="en-US" sz="18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https://doi.org/10.1177/1939790918795628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-457200">
              <a:lnSpc>
                <a:spcPct val="170000"/>
              </a:lnSpc>
              <a:spcBef>
                <a:spcPts val="0"/>
              </a:spcBef>
              <a:buNone/>
            </a:pPr>
            <a:endParaRPr lang="en-US" sz="4800" dirty="0"/>
          </a:p>
          <a:p>
            <a:pPr marL="0" indent="-457200">
              <a:lnSpc>
                <a:spcPct val="170000"/>
              </a:lnSpc>
              <a:spcBef>
                <a:spcPts val="0"/>
              </a:spcBef>
              <a:buNone/>
            </a:pPr>
            <a:endParaRPr lang="en-US" sz="4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69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1109.potx" id="{B47C65E8-9F73-4C4F-A3C2-84725F71438E}" vid="{CFC30A9F-F7E5-41F4-B6B7-D2E5B79E3BFB}"/>
    </a:ext>
  </a:extLst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F249165-F638-412C-8E0A-DFB7045CA2E0}">
  <ds:schemaRefs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Serenity nature presentation (widescreen)</Template>
  <TotalTime>1021</TotalTime>
  <Words>1229</Words>
  <Application>Microsoft Office PowerPoint</Application>
  <PresentationFormat>Custom</PresentationFormat>
  <Paragraphs>103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Aldhabi</vt:lpstr>
      <vt:lpstr>Aptos</vt:lpstr>
      <vt:lpstr>Arial</vt:lpstr>
      <vt:lpstr>Calibri</vt:lpstr>
      <vt:lpstr>Century Gothic</vt:lpstr>
      <vt:lpstr>Euphemia</vt:lpstr>
      <vt:lpstr>Garamond</vt:lpstr>
      <vt:lpstr>Google Sans</vt:lpstr>
      <vt:lpstr>Serenity 16x9</vt:lpstr>
      <vt:lpstr>Check In</vt:lpstr>
      <vt:lpstr>Next</vt:lpstr>
      <vt:lpstr>Grace Filled  Self-Compassion</vt:lpstr>
      <vt:lpstr>Building Resilience through  Grace-Filled Self-Compassion</vt:lpstr>
      <vt:lpstr>Burnout</vt:lpstr>
      <vt:lpstr>CACREP 3.A.11 </vt:lpstr>
      <vt:lpstr>PowerPoint Presentation</vt:lpstr>
      <vt:lpstr>Easy on Myself by Emily Cook  https://open.spotify.com/track/25tjoZf9bQux8KyxerIOb5  As you listen to the song,  note what stands out to you from the lyrics</vt:lpstr>
      <vt:lpstr>Grace as a base for Self-Compassion</vt:lpstr>
      <vt:lpstr>Self Kindness vs Self Judgement </vt:lpstr>
      <vt:lpstr>Common Humanity vs Isolation</vt:lpstr>
      <vt:lpstr>Contemplative Mindfulness vs Over-Identification</vt:lpstr>
      <vt:lpstr>Experiential Exercise</vt:lpstr>
      <vt:lpstr>Who needs this?</vt:lpstr>
      <vt:lpstr>SMART Goals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Erica Rhoads</dc:creator>
  <cp:lastModifiedBy>Erica Rhoads</cp:lastModifiedBy>
  <cp:revision>1</cp:revision>
  <dcterms:created xsi:type="dcterms:W3CDTF">2025-05-21T18:01:22Z</dcterms:created>
  <dcterms:modified xsi:type="dcterms:W3CDTF">2025-05-23T22:23:20Z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